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b6c283828_2_212: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4" name="Google Shape;264;g26b6c283828_2_212: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marR="0" rtl="0" algn="l">
              <a:lnSpc>
                <a:spcPct val="100000"/>
              </a:lnSpc>
              <a:spcBef>
                <a:spcPts val="0"/>
              </a:spcBef>
              <a:spcAft>
                <a:spcPts val="0"/>
              </a:spcAft>
              <a:buClr>
                <a:schemeClr val="dk1"/>
              </a:buClr>
              <a:buSzPts val="1100"/>
              <a:buFont typeface="Arial"/>
              <a:buNone/>
            </a:pPr>
            <a:r>
              <a:rPr b="1" i="0" lang="en" sz="1100" cap="none">
                <a:latin typeface="Arial"/>
                <a:ea typeface="Arial"/>
                <a:cs typeface="Arial"/>
                <a:sym typeface="Arial"/>
              </a:rPr>
              <a:t>Instructions: </a:t>
            </a:r>
            <a:r>
              <a:rPr lang="en" sz="1100"/>
              <a:t>Delete all the lesson slides, keep only the assignment slides and submit your file to the link. </a:t>
            </a:r>
            <a:endParaRPr sz="1300"/>
          </a:p>
          <a:p>
            <a:pPr indent="0" lvl="0" marL="0" rtl="0" algn="l">
              <a:spcBef>
                <a:spcPts val="300"/>
              </a:spcBef>
              <a:spcAft>
                <a:spcPts val="0"/>
              </a:spcAft>
              <a:buNone/>
            </a:pPr>
            <a:r>
              <a:t/>
            </a:r>
            <a:endParaRPr sz="1300"/>
          </a:p>
        </p:txBody>
      </p:sp>
      <p:sp>
        <p:nvSpPr>
          <p:cNvPr id="265" name="Google Shape;265;g26b6c283828_2_212: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b6c283828_2_308: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6" name="Google Shape;336;g26b6c283828_2_308: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b6c283828_2_222:notes"/>
          <p:cNvSpPr txBox="1"/>
          <p:nvPr>
            <p:ph idx="1" type="body"/>
          </p:nvPr>
        </p:nvSpPr>
        <p:spPr>
          <a:xfrm>
            <a:off x="686098" y="4343703"/>
            <a:ext cx="5485805" cy="4113892"/>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274" name="Google Shape;274;g26b6c283828_2_222: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b6c283828_2_267: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1" name="Google Shape;281;g26b6c283828_2_267: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282" name="Google Shape;282;g26b6c283828_2_267: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b6c283828_2_274: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g26b6c283828_2_274: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290" name="Google Shape;290;g26b6c283828_2_274: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b6c283828_2_281: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8" name="Google Shape;298;g26b6c283828_2_281: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299" name="Google Shape;299;g26b6c283828_2_281: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b6c283828_2_288: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6" name="Google Shape;306;g26b6c283828_2_288: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307" name="Google Shape;307;g26b6c283828_2_288: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b6c283828_2_295:notes"/>
          <p:cNvSpPr/>
          <p:nvPr>
            <p:ph idx="2" type="sldImg"/>
          </p:nvPr>
        </p:nvSpPr>
        <p:spPr>
          <a:xfrm>
            <a:off x="642938" y="1088571"/>
            <a:ext cx="5143500" cy="293914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6b6c283828_2_295: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Clr>
                <a:schemeClr val="dk1"/>
              </a:buClr>
              <a:buSzPts val="1100"/>
              <a:buFont typeface="Arial"/>
              <a:buNone/>
            </a:pPr>
            <a:r>
              <a:rPr lang="en" sz="1300"/>
              <a:t>https://plo.vn/mo-xe-vu-du-doan-dung-de-thi-van-bi-de-nghi-xem-xet-xu-phat-hanh-chinh-post689380.html</a:t>
            </a:r>
            <a:endParaRPr sz="1300"/>
          </a:p>
          <a:p>
            <a:pPr indent="0" lvl="0" marL="0" rtl="0" algn="l">
              <a:spcBef>
                <a:spcPts val="0"/>
              </a:spcBef>
              <a:spcAft>
                <a:spcPts val="0"/>
              </a:spcAft>
              <a:buClr>
                <a:schemeClr val="dk1"/>
              </a:buClr>
              <a:buSzPts val="1100"/>
              <a:buFont typeface="Arial"/>
              <a:buNone/>
            </a:pPr>
            <a:r>
              <a:t/>
            </a:r>
            <a:endParaRPr sz="1300"/>
          </a:p>
        </p:txBody>
      </p:sp>
      <p:sp>
        <p:nvSpPr>
          <p:cNvPr id="315" name="Google Shape;315;g26b6c283828_2_295:notes"/>
          <p:cNvSpPr txBox="1"/>
          <p:nvPr>
            <p:ph idx="12" type="sldNum"/>
          </p:nvPr>
        </p:nvSpPr>
        <p:spPr>
          <a:xfrm>
            <a:off x="3641825" y="8271631"/>
            <a:ext cx="2786063" cy="43694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Clr>
                <a:schemeClr val="dk1"/>
              </a:buClr>
              <a:buSzPts val="1200"/>
              <a:buFont typeface="Arial"/>
              <a:buNone/>
            </a:pPr>
            <a:fld id="{00000000-1234-1234-1234-123412341234}" type="slidenum">
              <a:rPr lang="en" sz="1300"/>
              <a:t>‹#›</a:t>
            </a:fld>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b6c283828_2_302: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2" name="Google Shape;322;g26b6c283828_2_302: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spcBef>
                <a:spcPts val="0"/>
              </a:spcBef>
              <a:spcAft>
                <a:spcPts val="0"/>
              </a:spcAft>
              <a:buNone/>
            </a:pPr>
            <a:r>
              <a:t/>
            </a:r>
            <a:endParaRPr sz="1300"/>
          </a:p>
        </p:txBody>
      </p:sp>
      <p:sp>
        <p:nvSpPr>
          <p:cNvPr id="323" name="Google Shape;323;g26b6c283828_2_302:notes"/>
          <p:cNvSpPr txBox="1"/>
          <p:nvPr>
            <p:ph idx="12" type="sldNum"/>
          </p:nvPr>
        </p:nvSpPr>
        <p:spPr>
          <a:xfrm>
            <a:off x="3884414" y="8685893"/>
            <a:ext cx="2972098" cy="456595"/>
          </a:xfrm>
          <a:prstGeom prst="rect">
            <a:avLst/>
          </a:prstGeom>
          <a:noFill/>
          <a:ln>
            <a:noFill/>
          </a:ln>
        </p:spPr>
        <p:txBody>
          <a:bodyPr anchorCtr="0" anchor="b" bIns="45550" lIns="91100" spcFirstLastPara="1" rIns="91100" wrap="square" tIns="45550">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36c3ac1e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36c3ac1e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0.png"/><Relationship Id="rId10"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5.png"/><Relationship Id="rId8"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7" name="Shape 67"/>
        <p:cNvGrpSpPr/>
        <p:nvPr/>
      </p:nvGrpSpPr>
      <p:grpSpPr>
        <a:xfrm>
          <a:off x="0" y="0"/>
          <a:ext cx="0" cy="0"/>
          <a:chOff x="0" y="0"/>
          <a:chExt cx="0" cy="0"/>
        </a:xfrm>
      </p:grpSpPr>
      <p:sp>
        <p:nvSpPr>
          <p:cNvPr id="68" name="Google Shape;68;p14"/>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4"/>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1" name="Shape 71"/>
        <p:cNvGrpSpPr/>
        <p:nvPr/>
      </p:nvGrpSpPr>
      <p:grpSpPr>
        <a:xfrm>
          <a:off x="0" y="0"/>
          <a:ext cx="0" cy="0"/>
          <a:chOff x="0" y="0"/>
          <a:chExt cx="0" cy="0"/>
        </a:xfrm>
      </p:grpSpPr>
      <p:sp>
        <p:nvSpPr>
          <p:cNvPr id="72" name="Google Shape;72;p15"/>
          <p:cNvSpPr/>
          <p:nvPr/>
        </p:nvSpPr>
        <p:spPr>
          <a:xfrm>
            <a:off x="0" y="0"/>
            <a:ext cx="9144000" cy="1371600"/>
          </a:xfrm>
          <a:prstGeom prst="rect">
            <a:avLst/>
          </a:prstGeom>
          <a:gradFill>
            <a:gsLst>
              <a:gs pos="0">
                <a:schemeClr val="accent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nvGrpSpPr>
          <p:cNvPr id="73" name="Google Shape;73;p15"/>
          <p:cNvGrpSpPr/>
          <p:nvPr/>
        </p:nvGrpSpPr>
        <p:grpSpPr>
          <a:xfrm>
            <a:off x="152400" y="285750"/>
            <a:ext cx="6838950" cy="2524125"/>
            <a:chOff x="664" y="1951"/>
            <a:chExt cx="4308" cy="2120"/>
          </a:xfrm>
        </p:grpSpPr>
        <p:sp>
          <p:nvSpPr>
            <p:cNvPr id="74" name="Google Shape;74;p15"/>
            <p:cNvSpPr/>
            <p:nvPr/>
          </p:nvSpPr>
          <p:spPr>
            <a:xfrm>
              <a:off x="743" y="2045"/>
              <a:ext cx="1267" cy="1938"/>
            </a:xfrm>
            <a:custGeom>
              <a:rect b="b" l="l" r="r" t="t"/>
              <a:pathLst>
                <a:path extrusionOk="0" h="2586" w="1692">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15"/>
            <p:cNvSpPr/>
            <p:nvPr/>
          </p:nvSpPr>
          <p:spPr>
            <a:xfrm>
              <a:off x="703" y="2230"/>
              <a:ext cx="34" cy="28"/>
            </a:xfrm>
            <a:custGeom>
              <a:rect b="b" l="l" r="r" t="t"/>
              <a:pathLst>
                <a:path extrusionOk="0" h="38" w="46">
                  <a:moveTo>
                    <a:pt x="16" y="4"/>
                  </a:moveTo>
                  <a:lnTo>
                    <a:pt x="0" y="22"/>
                  </a:lnTo>
                  <a:lnTo>
                    <a:pt x="22" y="38"/>
                  </a:lnTo>
                  <a:lnTo>
                    <a:pt x="46" y="26"/>
                  </a:lnTo>
                  <a:lnTo>
                    <a:pt x="30" y="0"/>
                  </a:lnTo>
                  <a:lnTo>
                    <a:pt x="16" y="4"/>
                  </a:ln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15"/>
            <p:cNvSpPr/>
            <p:nvPr/>
          </p:nvSpPr>
          <p:spPr>
            <a:xfrm>
              <a:off x="1010" y="2353"/>
              <a:ext cx="39" cy="32"/>
            </a:xfrm>
            <a:custGeom>
              <a:rect b="b" l="l" r="r" t="t"/>
              <a:pathLst>
                <a:path extrusionOk="0" h="44" w="52">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15"/>
            <p:cNvSpPr/>
            <p:nvPr/>
          </p:nvSpPr>
          <p:spPr>
            <a:xfrm>
              <a:off x="1792" y="2409"/>
              <a:ext cx="98" cy="74"/>
            </a:xfrm>
            <a:custGeom>
              <a:rect b="b" l="l" r="r" t="t"/>
              <a:pathLst>
                <a:path extrusionOk="0" h="98" w="131">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15"/>
            <p:cNvSpPr/>
            <p:nvPr/>
          </p:nvSpPr>
          <p:spPr>
            <a:xfrm>
              <a:off x="1318" y="2793"/>
              <a:ext cx="158" cy="84"/>
            </a:xfrm>
            <a:custGeom>
              <a:rect b="b" l="l" r="r" t="t"/>
              <a:pathLst>
                <a:path extrusionOk="0" h="112" w="2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15"/>
            <p:cNvSpPr/>
            <p:nvPr/>
          </p:nvSpPr>
          <p:spPr>
            <a:xfrm>
              <a:off x="1448" y="2857"/>
              <a:ext cx="99" cy="41"/>
            </a:xfrm>
            <a:custGeom>
              <a:rect b="b" l="l" r="r" t="t"/>
              <a:pathLst>
                <a:path extrusionOk="0" h="54" w="133">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15"/>
            <p:cNvSpPr/>
            <p:nvPr/>
          </p:nvSpPr>
          <p:spPr>
            <a:xfrm>
              <a:off x="1553" y="2883"/>
              <a:ext cx="38" cy="18"/>
            </a:xfrm>
            <a:custGeom>
              <a:rect b="b" l="l" r="r" t="t"/>
              <a:pathLst>
                <a:path extrusionOk="0" h="24" w="51">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15"/>
            <p:cNvSpPr/>
            <p:nvPr/>
          </p:nvSpPr>
          <p:spPr>
            <a:xfrm>
              <a:off x="1609" y="2886"/>
              <a:ext cx="12" cy="25"/>
            </a:xfrm>
            <a:custGeom>
              <a:rect b="b" l="l" r="r" t="t"/>
              <a:pathLst>
                <a:path extrusionOk="0" h="34" w="16">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15"/>
            <p:cNvSpPr/>
            <p:nvPr/>
          </p:nvSpPr>
          <p:spPr>
            <a:xfrm>
              <a:off x="1426" y="2040"/>
              <a:ext cx="180" cy="88"/>
            </a:xfrm>
            <a:custGeom>
              <a:rect b="b" l="l" r="r" t="t"/>
              <a:pathLst>
                <a:path extrusionOk="0" h="117" w="240">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15"/>
            <p:cNvSpPr/>
            <p:nvPr/>
          </p:nvSpPr>
          <p:spPr>
            <a:xfrm>
              <a:off x="1506" y="1999"/>
              <a:ext cx="146" cy="60"/>
            </a:xfrm>
            <a:custGeom>
              <a:rect b="b" l="l" r="r" t="t"/>
              <a:pathLst>
                <a:path extrusionOk="0" h="80" w="194">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15"/>
            <p:cNvSpPr/>
            <p:nvPr/>
          </p:nvSpPr>
          <p:spPr>
            <a:xfrm>
              <a:off x="1711" y="2069"/>
              <a:ext cx="233" cy="190"/>
            </a:xfrm>
            <a:custGeom>
              <a:rect b="b" l="l" r="r" t="t"/>
              <a:pathLst>
                <a:path extrusionOk="0" h="254" w="310">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15"/>
            <p:cNvSpPr/>
            <p:nvPr/>
          </p:nvSpPr>
          <p:spPr>
            <a:xfrm>
              <a:off x="1709" y="1987"/>
              <a:ext cx="44" cy="37"/>
            </a:xfrm>
            <a:custGeom>
              <a:rect b="b" l="l" r="r" t="t"/>
              <a:pathLst>
                <a:path extrusionOk="0" h="50" w="59">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 name="Google Shape;86;p15"/>
            <p:cNvSpPr/>
            <p:nvPr/>
          </p:nvSpPr>
          <p:spPr>
            <a:xfrm>
              <a:off x="1625" y="2057"/>
              <a:ext cx="65" cy="42"/>
            </a:xfrm>
            <a:custGeom>
              <a:rect b="b" l="l" r="r" t="t"/>
              <a:pathLst>
                <a:path extrusionOk="0" h="57" w="86">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15"/>
            <p:cNvSpPr/>
            <p:nvPr/>
          </p:nvSpPr>
          <p:spPr>
            <a:xfrm>
              <a:off x="1693" y="2065"/>
              <a:ext cx="54" cy="25"/>
            </a:xfrm>
            <a:custGeom>
              <a:rect b="b" l="l" r="r" t="t"/>
              <a:pathLst>
                <a:path extrusionOk="0" h="34" w="73">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15"/>
            <p:cNvSpPr/>
            <p:nvPr/>
          </p:nvSpPr>
          <p:spPr>
            <a:xfrm>
              <a:off x="1664" y="2029"/>
              <a:ext cx="64" cy="34"/>
            </a:xfrm>
            <a:custGeom>
              <a:rect b="b" l="l" r="r" t="t"/>
              <a:pathLst>
                <a:path extrusionOk="0" h="45" w="8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15"/>
            <p:cNvSpPr/>
            <p:nvPr/>
          </p:nvSpPr>
          <p:spPr>
            <a:xfrm>
              <a:off x="1637" y="1997"/>
              <a:ext cx="44" cy="24"/>
            </a:xfrm>
            <a:custGeom>
              <a:rect b="b" l="l" r="r" t="t"/>
              <a:pathLst>
                <a:path extrusionOk="0" h="31" w="58">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5"/>
            <p:cNvSpPr/>
            <p:nvPr/>
          </p:nvSpPr>
          <p:spPr>
            <a:xfrm>
              <a:off x="1751" y="2000"/>
              <a:ext cx="114" cy="77"/>
            </a:xfrm>
            <a:custGeom>
              <a:rect b="b" l="l" r="r" t="t"/>
              <a:pathLst>
                <a:path extrusionOk="0" h="102" w="15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15"/>
            <p:cNvSpPr/>
            <p:nvPr/>
          </p:nvSpPr>
          <p:spPr>
            <a:xfrm>
              <a:off x="664" y="2245"/>
              <a:ext cx="25" cy="15"/>
            </a:xfrm>
            <a:custGeom>
              <a:rect b="b" l="l" r="r" t="t"/>
              <a:pathLst>
                <a:path extrusionOk="0" h="20" w="34">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5"/>
            <p:cNvSpPr/>
            <p:nvPr/>
          </p:nvSpPr>
          <p:spPr>
            <a:xfrm>
              <a:off x="1421" y="2756"/>
              <a:ext cx="16" cy="12"/>
            </a:xfrm>
            <a:custGeom>
              <a:rect b="b" l="l" r="r" t="t"/>
              <a:pathLst>
                <a:path extrusionOk="0" h="16" w="21">
                  <a:moveTo>
                    <a:pt x="3" y="0"/>
                  </a:moveTo>
                  <a:cubicBezTo>
                    <a:pt x="0" y="9"/>
                    <a:pt x="6" y="11"/>
                    <a:pt x="13" y="16"/>
                  </a:cubicBezTo>
                  <a:cubicBezTo>
                    <a:pt x="21" y="4"/>
                    <a:pt x="16" y="2"/>
                    <a:pt x="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15"/>
            <p:cNvSpPr/>
            <p:nvPr/>
          </p:nvSpPr>
          <p:spPr>
            <a:xfrm>
              <a:off x="1424" y="2781"/>
              <a:ext cx="16" cy="12"/>
            </a:xfrm>
            <a:custGeom>
              <a:rect b="b" l="l" r="r" t="t"/>
              <a:pathLst>
                <a:path extrusionOk="0" h="16" w="21">
                  <a:moveTo>
                    <a:pt x="3" y="0"/>
                  </a:moveTo>
                  <a:cubicBezTo>
                    <a:pt x="0" y="9"/>
                    <a:pt x="6" y="11"/>
                    <a:pt x="13" y="16"/>
                  </a:cubicBezTo>
                  <a:cubicBezTo>
                    <a:pt x="21" y="4"/>
                    <a:pt x="16" y="2"/>
                    <a:pt x="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15"/>
            <p:cNvSpPr/>
            <p:nvPr/>
          </p:nvSpPr>
          <p:spPr>
            <a:xfrm>
              <a:off x="1628" y="2913"/>
              <a:ext cx="15" cy="12"/>
            </a:xfrm>
            <a:custGeom>
              <a:rect b="b" l="l" r="r" t="t"/>
              <a:pathLst>
                <a:path extrusionOk="0" h="16" w="21">
                  <a:moveTo>
                    <a:pt x="3" y="0"/>
                  </a:moveTo>
                  <a:cubicBezTo>
                    <a:pt x="0" y="9"/>
                    <a:pt x="6" y="11"/>
                    <a:pt x="13" y="16"/>
                  </a:cubicBezTo>
                  <a:cubicBezTo>
                    <a:pt x="21" y="4"/>
                    <a:pt x="16" y="2"/>
                    <a:pt x="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15"/>
            <p:cNvSpPr/>
            <p:nvPr/>
          </p:nvSpPr>
          <p:spPr>
            <a:xfrm>
              <a:off x="1752" y="2429"/>
              <a:ext cx="38" cy="18"/>
            </a:xfrm>
            <a:custGeom>
              <a:rect b="b" l="l" r="r" t="t"/>
              <a:pathLst>
                <a:path extrusionOk="0" h="24" w="51">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15"/>
            <p:cNvSpPr/>
            <p:nvPr/>
          </p:nvSpPr>
          <p:spPr>
            <a:xfrm>
              <a:off x="1652" y="2224"/>
              <a:ext cx="38" cy="18"/>
            </a:xfrm>
            <a:custGeom>
              <a:rect b="b" l="l" r="r" t="t"/>
              <a:pathLst>
                <a:path extrusionOk="0" h="24" w="51">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15"/>
            <p:cNvSpPr/>
            <p:nvPr/>
          </p:nvSpPr>
          <p:spPr>
            <a:xfrm>
              <a:off x="1717" y="2045"/>
              <a:ext cx="39" cy="18"/>
            </a:xfrm>
            <a:custGeom>
              <a:rect b="b" l="l" r="r" t="t"/>
              <a:pathLst>
                <a:path extrusionOk="0" h="24" w="51">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15"/>
            <p:cNvSpPr/>
            <p:nvPr/>
          </p:nvSpPr>
          <p:spPr>
            <a:xfrm>
              <a:off x="1780" y="2153"/>
              <a:ext cx="38" cy="18"/>
            </a:xfrm>
            <a:custGeom>
              <a:rect b="b" l="l" r="r" t="t"/>
              <a:pathLst>
                <a:path extrusionOk="0" h="24" w="51">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15"/>
            <p:cNvSpPr/>
            <p:nvPr/>
          </p:nvSpPr>
          <p:spPr>
            <a:xfrm>
              <a:off x="1796" y="1951"/>
              <a:ext cx="696" cy="346"/>
            </a:xfrm>
            <a:custGeom>
              <a:rect b="b" l="l" r="r" t="t"/>
              <a:pathLst>
                <a:path extrusionOk="0" h="462" w="929">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15"/>
            <p:cNvSpPr/>
            <p:nvPr/>
          </p:nvSpPr>
          <p:spPr>
            <a:xfrm>
              <a:off x="2009" y="2135"/>
              <a:ext cx="39" cy="24"/>
            </a:xfrm>
            <a:custGeom>
              <a:rect b="b" l="l" r="r" t="t"/>
              <a:pathLst>
                <a:path extrusionOk="0" h="32" w="5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15"/>
            <p:cNvSpPr/>
            <p:nvPr/>
          </p:nvSpPr>
          <p:spPr>
            <a:xfrm>
              <a:off x="2292" y="2201"/>
              <a:ext cx="128" cy="54"/>
            </a:xfrm>
            <a:custGeom>
              <a:rect b="b" l="l" r="r" t="t"/>
              <a:pathLst>
                <a:path extrusionOk="0" h="72" w="1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5"/>
            <p:cNvSpPr/>
            <p:nvPr/>
          </p:nvSpPr>
          <p:spPr>
            <a:xfrm>
              <a:off x="2393" y="2038"/>
              <a:ext cx="39" cy="24"/>
            </a:xfrm>
            <a:custGeom>
              <a:rect b="b" l="l" r="r" t="t"/>
              <a:pathLst>
                <a:path extrusionOk="0" h="32" w="5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15"/>
            <p:cNvSpPr/>
            <p:nvPr/>
          </p:nvSpPr>
          <p:spPr>
            <a:xfrm>
              <a:off x="2662" y="2006"/>
              <a:ext cx="155" cy="63"/>
            </a:xfrm>
            <a:custGeom>
              <a:rect b="b" l="l" r="r" t="t"/>
              <a:pathLst>
                <a:path extrusionOk="0" h="85" w="206">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15"/>
            <p:cNvSpPr/>
            <p:nvPr/>
          </p:nvSpPr>
          <p:spPr>
            <a:xfrm>
              <a:off x="2759" y="2039"/>
              <a:ext cx="48" cy="21"/>
            </a:xfrm>
            <a:custGeom>
              <a:rect b="b" l="l" r="r" t="t"/>
              <a:pathLst>
                <a:path extrusionOk="0" h="28" w="64">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15"/>
            <p:cNvSpPr/>
            <p:nvPr/>
          </p:nvSpPr>
          <p:spPr>
            <a:xfrm>
              <a:off x="2467" y="2311"/>
              <a:ext cx="109" cy="132"/>
            </a:xfrm>
            <a:custGeom>
              <a:rect b="b" l="l" r="r" t="t"/>
              <a:pathLst>
                <a:path extrusionOk="0" h="176" w="14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15"/>
            <p:cNvSpPr/>
            <p:nvPr/>
          </p:nvSpPr>
          <p:spPr>
            <a:xfrm>
              <a:off x="2413" y="2359"/>
              <a:ext cx="69" cy="68"/>
            </a:xfrm>
            <a:custGeom>
              <a:rect b="b" l="l" r="r" t="t"/>
              <a:pathLst>
                <a:path extrusionOk="0" h="92" w="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15"/>
            <p:cNvSpPr/>
            <p:nvPr/>
          </p:nvSpPr>
          <p:spPr>
            <a:xfrm>
              <a:off x="4099" y="3502"/>
              <a:ext cx="474" cy="495"/>
            </a:xfrm>
            <a:custGeom>
              <a:rect b="b" l="l" r="r" t="t"/>
              <a:pathLst>
                <a:path extrusionOk="0" h="660" w="633">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15"/>
            <p:cNvSpPr/>
            <p:nvPr/>
          </p:nvSpPr>
          <p:spPr>
            <a:xfrm>
              <a:off x="4246" y="3241"/>
              <a:ext cx="319" cy="210"/>
            </a:xfrm>
            <a:custGeom>
              <a:rect b="b" l="l" r="r" t="t"/>
              <a:pathLst>
                <a:path extrusionOk="0" h="280" w="426">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15"/>
            <p:cNvSpPr/>
            <p:nvPr/>
          </p:nvSpPr>
          <p:spPr>
            <a:xfrm>
              <a:off x="4255" y="3243"/>
              <a:ext cx="311" cy="211"/>
            </a:xfrm>
            <a:custGeom>
              <a:rect b="b" l="l" r="r" t="t"/>
              <a:pathLst>
                <a:path extrusionOk="0" h="282" w="416">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5"/>
            <p:cNvSpPr/>
            <p:nvPr/>
          </p:nvSpPr>
          <p:spPr>
            <a:xfrm>
              <a:off x="4485" y="4013"/>
              <a:ext cx="45" cy="58"/>
            </a:xfrm>
            <a:custGeom>
              <a:rect b="b" l="l" r="r" t="t"/>
              <a:pathLst>
                <a:path extrusionOk="0" h="78" w="60">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15"/>
            <p:cNvSpPr/>
            <p:nvPr/>
          </p:nvSpPr>
          <p:spPr>
            <a:xfrm>
              <a:off x="4621" y="3923"/>
              <a:ext cx="164" cy="85"/>
            </a:xfrm>
            <a:custGeom>
              <a:rect b="b" l="l" r="r" t="t"/>
              <a:pathLst>
                <a:path extrusionOk="0" h="113" w="219">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15"/>
            <p:cNvSpPr/>
            <p:nvPr/>
          </p:nvSpPr>
          <p:spPr>
            <a:xfrm>
              <a:off x="4791" y="3873"/>
              <a:ext cx="104" cy="92"/>
            </a:xfrm>
            <a:custGeom>
              <a:rect b="b" l="l" r="r" t="t"/>
              <a:pathLst>
                <a:path extrusionOk="0" h="122" w="139">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15"/>
            <p:cNvSpPr/>
            <p:nvPr/>
          </p:nvSpPr>
          <p:spPr>
            <a:xfrm>
              <a:off x="4846" y="3832"/>
              <a:ext cx="37" cy="26"/>
            </a:xfrm>
            <a:custGeom>
              <a:rect b="b" l="l" r="r" t="t"/>
              <a:pathLst>
                <a:path extrusionOk="0" h="35" w="49">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15"/>
            <p:cNvSpPr/>
            <p:nvPr/>
          </p:nvSpPr>
          <p:spPr>
            <a:xfrm>
              <a:off x="3123" y="3346"/>
              <a:ext cx="123" cy="201"/>
            </a:xfrm>
            <a:custGeom>
              <a:rect b="b" l="l" r="r" t="t"/>
              <a:pathLst>
                <a:path extrusionOk="0" h="268" w="164">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15"/>
            <p:cNvSpPr/>
            <p:nvPr/>
          </p:nvSpPr>
          <p:spPr>
            <a:xfrm>
              <a:off x="3655" y="3034"/>
              <a:ext cx="49" cy="61"/>
            </a:xfrm>
            <a:custGeom>
              <a:rect b="b" l="l" r="r" t="t"/>
              <a:pathLst>
                <a:path extrusionOk="0" h="81" w="66">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15"/>
            <p:cNvSpPr/>
            <p:nvPr/>
          </p:nvSpPr>
          <p:spPr>
            <a:xfrm>
              <a:off x="3988" y="3100"/>
              <a:ext cx="111" cy="183"/>
            </a:xfrm>
            <a:custGeom>
              <a:rect b="b" l="l" r="r" t="t"/>
              <a:pathLst>
                <a:path extrusionOk="0" h="244" w="148">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15"/>
            <p:cNvSpPr/>
            <p:nvPr/>
          </p:nvSpPr>
          <p:spPr>
            <a:xfrm>
              <a:off x="3894" y="3043"/>
              <a:ext cx="72" cy="137"/>
            </a:xfrm>
            <a:custGeom>
              <a:rect b="b" l="l" r="r" t="t"/>
              <a:pathLst>
                <a:path extrusionOk="0" h="183" w="96">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15"/>
            <p:cNvSpPr/>
            <p:nvPr/>
          </p:nvSpPr>
          <p:spPr>
            <a:xfrm>
              <a:off x="3943" y="3153"/>
              <a:ext cx="40" cy="131"/>
            </a:xfrm>
            <a:custGeom>
              <a:rect b="b" l="l" r="r" t="t"/>
              <a:pathLst>
                <a:path extrusionOk="0" h="175" w="54">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15"/>
            <p:cNvSpPr/>
            <p:nvPr/>
          </p:nvSpPr>
          <p:spPr>
            <a:xfrm>
              <a:off x="3988" y="3290"/>
              <a:ext cx="65" cy="54"/>
            </a:xfrm>
            <a:custGeom>
              <a:rect b="b" l="l" r="r" t="t"/>
              <a:pathLst>
                <a:path extrusionOk="0" h="73" w="86">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15"/>
            <p:cNvSpPr/>
            <p:nvPr/>
          </p:nvSpPr>
          <p:spPr>
            <a:xfrm>
              <a:off x="4092" y="3195"/>
              <a:ext cx="83" cy="117"/>
            </a:xfrm>
            <a:custGeom>
              <a:rect b="b" l="l" r="r" t="t"/>
              <a:pathLst>
                <a:path extrusionOk="0" h="156" w="111">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15"/>
            <p:cNvSpPr/>
            <p:nvPr/>
          </p:nvSpPr>
          <p:spPr>
            <a:xfrm>
              <a:off x="4064" y="2777"/>
              <a:ext cx="22" cy="71"/>
            </a:xfrm>
            <a:custGeom>
              <a:rect b="b" l="l" r="r" t="t"/>
              <a:pathLst>
                <a:path extrusionOk="0" h="94" w="30">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15"/>
            <p:cNvSpPr/>
            <p:nvPr/>
          </p:nvSpPr>
          <p:spPr>
            <a:xfrm>
              <a:off x="4078" y="2896"/>
              <a:ext cx="61" cy="118"/>
            </a:xfrm>
            <a:custGeom>
              <a:rect b="b" l="l" r="r" t="t"/>
              <a:pathLst>
                <a:path extrusionOk="0" h="158" w="81">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15"/>
            <p:cNvSpPr/>
            <p:nvPr/>
          </p:nvSpPr>
          <p:spPr>
            <a:xfrm>
              <a:off x="4121" y="3052"/>
              <a:ext cx="64" cy="79"/>
            </a:xfrm>
            <a:custGeom>
              <a:rect b="b" l="l" r="r" t="t"/>
              <a:pathLst>
                <a:path extrusionOk="0" h="105" w="8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15"/>
            <p:cNvSpPr/>
            <p:nvPr/>
          </p:nvSpPr>
          <p:spPr>
            <a:xfrm>
              <a:off x="4197" y="3193"/>
              <a:ext cx="29" cy="49"/>
            </a:xfrm>
            <a:custGeom>
              <a:rect b="b" l="l" r="r" t="t"/>
              <a:pathLst>
                <a:path extrusionOk="0" h="66" w="38">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15"/>
            <p:cNvSpPr/>
            <p:nvPr/>
          </p:nvSpPr>
          <p:spPr>
            <a:xfrm>
              <a:off x="4181" y="3275"/>
              <a:ext cx="18" cy="17"/>
            </a:xfrm>
            <a:custGeom>
              <a:rect b="b" l="l" r="r" t="t"/>
              <a:pathLst>
                <a:path extrusionOk="0" h="23" w="24">
                  <a:moveTo>
                    <a:pt x="0" y="0"/>
                  </a:moveTo>
                  <a:cubicBezTo>
                    <a:pt x="1" y="8"/>
                    <a:pt x="3" y="16"/>
                    <a:pt x="6" y="23"/>
                  </a:cubicBezTo>
                  <a:cubicBezTo>
                    <a:pt x="19" y="20"/>
                    <a:pt x="19" y="22"/>
                    <a:pt x="24" y="11"/>
                  </a:cubicBezTo>
                  <a:cubicBezTo>
                    <a:pt x="20" y="0"/>
                    <a:pt x="4" y="8"/>
                    <a:pt x="0"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15"/>
            <p:cNvSpPr/>
            <p:nvPr/>
          </p:nvSpPr>
          <p:spPr>
            <a:xfrm>
              <a:off x="4208" y="3265"/>
              <a:ext cx="45" cy="37"/>
            </a:xfrm>
            <a:custGeom>
              <a:rect b="b" l="l" r="r" t="t"/>
              <a:pathLst>
                <a:path extrusionOk="0" h="49" w="60">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15"/>
            <p:cNvSpPr/>
            <p:nvPr/>
          </p:nvSpPr>
          <p:spPr>
            <a:xfrm>
              <a:off x="4277" y="3335"/>
              <a:ext cx="24" cy="33"/>
            </a:xfrm>
            <a:custGeom>
              <a:rect b="b" l="l" r="r" t="t"/>
              <a:pathLst>
                <a:path extrusionOk="0" h="44" w="32">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15"/>
            <p:cNvSpPr/>
            <p:nvPr/>
          </p:nvSpPr>
          <p:spPr>
            <a:xfrm>
              <a:off x="4544" y="3293"/>
              <a:ext cx="46" cy="47"/>
            </a:xfrm>
            <a:custGeom>
              <a:rect b="b" l="l" r="r" t="t"/>
              <a:pathLst>
                <a:path extrusionOk="0" h="63" w="61">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15"/>
            <p:cNvSpPr/>
            <p:nvPr/>
          </p:nvSpPr>
          <p:spPr>
            <a:xfrm>
              <a:off x="4147" y="3352"/>
              <a:ext cx="46" cy="50"/>
            </a:xfrm>
            <a:custGeom>
              <a:rect b="b" l="l" r="r" t="t"/>
              <a:pathLst>
                <a:path extrusionOk="0" h="67" w="61">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15"/>
            <p:cNvSpPr/>
            <p:nvPr/>
          </p:nvSpPr>
          <p:spPr>
            <a:xfrm>
              <a:off x="4098" y="3371"/>
              <a:ext cx="32" cy="27"/>
            </a:xfrm>
            <a:custGeom>
              <a:rect b="b" l="l" r="r" t="t"/>
              <a:pathLst>
                <a:path extrusionOk="0" h="36" w="43">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5"/>
            <p:cNvSpPr/>
            <p:nvPr/>
          </p:nvSpPr>
          <p:spPr>
            <a:xfrm>
              <a:off x="4077" y="3342"/>
              <a:ext cx="24" cy="31"/>
            </a:xfrm>
            <a:custGeom>
              <a:rect b="b" l="l" r="r" t="t"/>
              <a:pathLst>
                <a:path extrusionOk="0" h="41" w="32">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15"/>
            <p:cNvSpPr/>
            <p:nvPr/>
          </p:nvSpPr>
          <p:spPr>
            <a:xfrm>
              <a:off x="4111" y="3353"/>
              <a:ext cx="34" cy="24"/>
            </a:xfrm>
            <a:custGeom>
              <a:rect b="b" l="l" r="r" t="t"/>
              <a:pathLst>
                <a:path extrusionOk="0" h="32" w="45">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15"/>
            <p:cNvSpPr/>
            <p:nvPr/>
          </p:nvSpPr>
          <p:spPr>
            <a:xfrm>
              <a:off x="4062" y="3021"/>
              <a:ext cx="27" cy="55"/>
            </a:xfrm>
            <a:custGeom>
              <a:rect b="b" l="l" r="r" t="t"/>
              <a:pathLst>
                <a:path extrusionOk="0" h="74" w="35">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15"/>
            <p:cNvSpPr/>
            <p:nvPr/>
          </p:nvSpPr>
          <p:spPr>
            <a:xfrm>
              <a:off x="4113" y="3012"/>
              <a:ext cx="19" cy="55"/>
            </a:xfrm>
            <a:custGeom>
              <a:rect b="b" l="l" r="r" t="t"/>
              <a:pathLst>
                <a:path extrusionOk="0" h="73" w="25">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15"/>
            <p:cNvSpPr/>
            <p:nvPr/>
          </p:nvSpPr>
          <p:spPr>
            <a:xfrm>
              <a:off x="4135" y="2995"/>
              <a:ext cx="10" cy="25"/>
            </a:xfrm>
            <a:custGeom>
              <a:rect b="b" l="l" r="r" t="t"/>
              <a:pathLst>
                <a:path extrusionOk="0" h="33" w="14">
                  <a:moveTo>
                    <a:pt x="11" y="0"/>
                  </a:moveTo>
                  <a:cubicBezTo>
                    <a:pt x="7" y="3"/>
                    <a:pt x="5" y="7"/>
                    <a:pt x="1" y="10"/>
                  </a:cubicBezTo>
                  <a:cubicBezTo>
                    <a:pt x="2" y="18"/>
                    <a:pt x="0" y="33"/>
                    <a:pt x="11" y="25"/>
                  </a:cubicBezTo>
                  <a:cubicBezTo>
                    <a:pt x="14" y="15"/>
                    <a:pt x="5" y="4"/>
                    <a:pt x="11"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15"/>
            <p:cNvSpPr/>
            <p:nvPr/>
          </p:nvSpPr>
          <p:spPr>
            <a:xfrm>
              <a:off x="4145" y="3007"/>
              <a:ext cx="21" cy="48"/>
            </a:xfrm>
            <a:custGeom>
              <a:rect b="b" l="l" r="r" t="t"/>
              <a:pathLst>
                <a:path extrusionOk="0" h="64" w="28">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15"/>
            <p:cNvSpPr/>
            <p:nvPr/>
          </p:nvSpPr>
          <p:spPr>
            <a:xfrm>
              <a:off x="3876" y="3076"/>
              <a:ext cx="12" cy="27"/>
            </a:xfrm>
            <a:custGeom>
              <a:rect b="b" l="l" r="r" t="t"/>
              <a:pathLst>
                <a:path extrusionOk="0" h="36" w="16">
                  <a:moveTo>
                    <a:pt x="14" y="3"/>
                  </a:moveTo>
                  <a:cubicBezTo>
                    <a:pt x="7" y="0"/>
                    <a:pt x="4" y="1"/>
                    <a:pt x="0" y="7"/>
                  </a:cubicBezTo>
                  <a:cubicBezTo>
                    <a:pt x="3" y="14"/>
                    <a:pt x="2" y="17"/>
                    <a:pt x="8" y="22"/>
                  </a:cubicBezTo>
                  <a:cubicBezTo>
                    <a:pt x="16" y="36"/>
                    <a:pt x="11" y="7"/>
                    <a:pt x="14" y="3"/>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15"/>
            <p:cNvSpPr/>
            <p:nvPr/>
          </p:nvSpPr>
          <p:spPr>
            <a:xfrm>
              <a:off x="3866" y="3053"/>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15"/>
            <p:cNvSpPr/>
            <p:nvPr/>
          </p:nvSpPr>
          <p:spPr>
            <a:xfrm>
              <a:off x="3862" y="3035"/>
              <a:ext cx="12" cy="14"/>
            </a:xfrm>
            <a:custGeom>
              <a:rect b="b" l="l" r="r" t="t"/>
              <a:pathLst>
                <a:path extrusionOk="0" h="19" w="16">
                  <a:moveTo>
                    <a:pt x="10" y="5"/>
                  </a:moveTo>
                  <a:cubicBezTo>
                    <a:pt x="4" y="0"/>
                    <a:pt x="1" y="3"/>
                    <a:pt x="0" y="10"/>
                  </a:cubicBezTo>
                  <a:cubicBezTo>
                    <a:pt x="4" y="15"/>
                    <a:pt x="7" y="16"/>
                    <a:pt x="12" y="19"/>
                  </a:cubicBezTo>
                  <a:cubicBezTo>
                    <a:pt x="16" y="12"/>
                    <a:pt x="14"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15"/>
            <p:cNvSpPr/>
            <p:nvPr/>
          </p:nvSpPr>
          <p:spPr>
            <a:xfrm>
              <a:off x="3850" y="2995"/>
              <a:ext cx="11" cy="19"/>
            </a:xfrm>
            <a:custGeom>
              <a:rect b="b" l="l" r="r" t="t"/>
              <a:pathLst>
                <a:path extrusionOk="0" h="25" w="14">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15"/>
            <p:cNvSpPr/>
            <p:nvPr/>
          </p:nvSpPr>
          <p:spPr>
            <a:xfrm>
              <a:off x="3852" y="3020"/>
              <a:ext cx="16" cy="13"/>
            </a:xfrm>
            <a:custGeom>
              <a:rect b="b" l="l" r="r" t="t"/>
              <a:pathLst>
                <a:path extrusionOk="0" h="18" w="22">
                  <a:moveTo>
                    <a:pt x="13" y="0"/>
                  </a:moveTo>
                  <a:cubicBezTo>
                    <a:pt x="0" y="8"/>
                    <a:pt x="9" y="12"/>
                    <a:pt x="19" y="18"/>
                  </a:cubicBezTo>
                  <a:cubicBezTo>
                    <a:pt x="20" y="11"/>
                    <a:pt x="22" y="8"/>
                    <a:pt x="14" y="6"/>
                  </a:cubicBezTo>
                  <a:cubicBezTo>
                    <a:pt x="9" y="3"/>
                    <a:pt x="9" y="5"/>
                    <a:pt x="13"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15"/>
            <p:cNvSpPr/>
            <p:nvPr/>
          </p:nvSpPr>
          <p:spPr>
            <a:xfrm>
              <a:off x="4688" y="3643"/>
              <a:ext cx="45" cy="60"/>
            </a:xfrm>
            <a:custGeom>
              <a:rect b="b" l="l" r="r" t="t"/>
              <a:pathLst>
                <a:path extrusionOk="0" h="81" w="60">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15"/>
            <p:cNvSpPr/>
            <p:nvPr/>
          </p:nvSpPr>
          <p:spPr>
            <a:xfrm>
              <a:off x="4919" y="3594"/>
              <a:ext cx="53" cy="46"/>
            </a:xfrm>
            <a:custGeom>
              <a:rect b="b" l="l" r="r" t="t"/>
              <a:pathLst>
                <a:path extrusionOk="0" h="61" w="7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15"/>
            <p:cNvSpPr/>
            <p:nvPr/>
          </p:nvSpPr>
          <p:spPr>
            <a:xfrm>
              <a:off x="4759" y="3569"/>
              <a:ext cx="17" cy="23"/>
            </a:xfrm>
            <a:custGeom>
              <a:rect b="b" l="l" r="r" t="t"/>
              <a:pathLst>
                <a:path extrusionOk="0" h="30" w="23">
                  <a:moveTo>
                    <a:pt x="9" y="0"/>
                  </a:moveTo>
                  <a:cubicBezTo>
                    <a:pt x="8" y="7"/>
                    <a:pt x="3" y="8"/>
                    <a:pt x="0" y="14"/>
                  </a:cubicBezTo>
                  <a:cubicBezTo>
                    <a:pt x="3" y="21"/>
                    <a:pt x="8" y="24"/>
                    <a:pt x="12" y="30"/>
                  </a:cubicBezTo>
                  <a:cubicBezTo>
                    <a:pt x="23" y="15"/>
                    <a:pt x="4" y="9"/>
                    <a:pt x="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15"/>
            <p:cNvSpPr/>
            <p:nvPr/>
          </p:nvSpPr>
          <p:spPr>
            <a:xfrm>
              <a:off x="4751" y="3547"/>
              <a:ext cx="20" cy="17"/>
            </a:xfrm>
            <a:custGeom>
              <a:rect b="b" l="l" r="r" t="t"/>
              <a:pathLst>
                <a:path extrusionOk="0" h="23" w="26">
                  <a:moveTo>
                    <a:pt x="19" y="0"/>
                  </a:moveTo>
                  <a:cubicBezTo>
                    <a:pt x="17" y="12"/>
                    <a:pt x="10" y="11"/>
                    <a:pt x="0" y="14"/>
                  </a:cubicBezTo>
                  <a:cubicBezTo>
                    <a:pt x="5" y="23"/>
                    <a:pt x="11" y="22"/>
                    <a:pt x="21" y="20"/>
                  </a:cubicBezTo>
                  <a:cubicBezTo>
                    <a:pt x="26" y="12"/>
                    <a:pt x="23" y="7"/>
                    <a:pt x="1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15"/>
            <p:cNvSpPr/>
            <p:nvPr/>
          </p:nvSpPr>
          <p:spPr>
            <a:xfrm>
              <a:off x="4598" y="3353"/>
              <a:ext cx="24" cy="33"/>
            </a:xfrm>
            <a:custGeom>
              <a:rect b="b" l="l" r="r" t="t"/>
              <a:pathLst>
                <a:path extrusionOk="0" h="44" w="32">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15"/>
            <p:cNvSpPr/>
            <p:nvPr/>
          </p:nvSpPr>
          <p:spPr>
            <a:xfrm>
              <a:off x="4632" y="3396"/>
              <a:ext cx="26" cy="33"/>
            </a:xfrm>
            <a:custGeom>
              <a:rect b="b" l="l" r="r" t="t"/>
              <a:pathLst>
                <a:path extrusionOk="0" h="44" w="3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5"/>
            <p:cNvSpPr/>
            <p:nvPr/>
          </p:nvSpPr>
          <p:spPr>
            <a:xfrm>
              <a:off x="4659" y="3459"/>
              <a:ext cx="28" cy="28"/>
            </a:xfrm>
            <a:custGeom>
              <a:rect b="b" l="l" r="r" t="t"/>
              <a:pathLst>
                <a:path extrusionOk="0" h="37" w="38">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15"/>
            <p:cNvSpPr/>
            <p:nvPr/>
          </p:nvSpPr>
          <p:spPr>
            <a:xfrm>
              <a:off x="4693" y="3449"/>
              <a:ext cx="28" cy="26"/>
            </a:xfrm>
            <a:custGeom>
              <a:rect b="b" l="l" r="r" t="t"/>
              <a:pathLst>
                <a:path extrusionOk="0" h="34" w="38">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15"/>
            <p:cNvSpPr/>
            <p:nvPr/>
          </p:nvSpPr>
          <p:spPr>
            <a:xfrm>
              <a:off x="4683" y="3413"/>
              <a:ext cx="26" cy="20"/>
            </a:xfrm>
            <a:custGeom>
              <a:rect b="b" l="l" r="r" t="t"/>
              <a:pathLst>
                <a:path extrusionOk="0" h="27" w="35">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15"/>
            <p:cNvSpPr/>
            <p:nvPr/>
          </p:nvSpPr>
          <p:spPr>
            <a:xfrm>
              <a:off x="4657" y="3388"/>
              <a:ext cx="26" cy="35"/>
            </a:xfrm>
            <a:custGeom>
              <a:rect b="b" l="l" r="r" t="t"/>
              <a:pathLst>
                <a:path extrusionOk="0" h="47" w="35">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15"/>
            <p:cNvSpPr/>
            <p:nvPr/>
          </p:nvSpPr>
          <p:spPr>
            <a:xfrm>
              <a:off x="4625" y="3372"/>
              <a:ext cx="24" cy="26"/>
            </a:xfrm>
            <a:custGeom>
              <a:rect b="b" l="l" r="r" t="t"/>
              <a:pathLst>
                <a:path extrusionOk="0" h="35" w="32">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15"/>
            <p:cNvSpPr/>
            <p:nvPr/>
          </p:nvSpPr>
          <p:spPr>
            <a:xfrm>
              <a:off x="4665" y="3425"/>
              <a:ext cx="24" cy="26"/>
            </a:xfrm>
            <a:custGeom>
              <a:rect b="b" l="l" r="r" t="t"/>
              <a:pathLst>
                <a:path extrusionOk="0" h="35" w="32">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15"/>
            <p:cNvSpPr/>
            <p:nvPr/>
          </p:nvSpPr>
          <p:spPr>
            <a:xfrm>
              <a:off x="3055" y="2051"/>
              <a:ext cx="141" cy="108"/>
            </a:xfrm>
            <a:custGeom>
              <a:rect b="b" l="l" r="r" t="t"/>
              <a:pathLst>
                <a:path extrusionOk="0" h="144" w="189">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15"/>
            <p:cNvSpPr/>
            <p:nvPr/>
          </p:nvSpPr>
          <p:spPr>
            <a:xfrm>
              <a:off x="3139" y="2155"/>
              <a:ext cx="40" cy="12"/>
            </a:xfrm>
            <a:custGeom>
              <a:rect b="b" l="l" r="r" t="t"/>
              <a:pathLst>
                <a:path extrusionOk="0" h="17" w="53">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15"/>
            <p:cNvSpPr/>
            <p:nvPr/>
          </p:nvSpPr>
          <p:spPr>
            <a:xfrm>
              <a:off x="3344" y="1999"/>
              <a:ext cx="42" cy="28"/>
            </a:xfrm>
            <a:custGeom>
              <a:rect b="b" l="l" r="r" t="t"/>
              <a:pathLst>
                <a:path extrusionOk="0" h="37" w="5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15"/>
            <p:cNvSpPr/>
            <p:nvPr/>
          </p:nvSpPr>
          <p:spPr>
            <a:xfrm>
              <a:off x="3374" y="2012"/>
              <a:ext cx="50" cy="20"/>
            </a:xfrm>
            <a:custGeom>
              <a:rect b="b" l="l" r="r" t="t"/>
              <a:pathLst>
                <a:path extrusionOk="0" h="26" w="68">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15"/>
            <p:cNvSpPr/>
            <p:nvPr/>
          </p:nvSpPr>
          <p:spPr>
            <a:xfrm>
              <a:off x="3428" y="2015"/>
              <a:ext cx="50" cy="32"/>
            </a:xfrm>
            <a:custGeom>
              <a:rect b="b" l="l" r="r" t="t"/>
              <a:pathLst>
                <a:path extrusionOk="0" h="43" w="66">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15"/>
            <p:cNvSpPr/>
            <p:nvPr/>
          </p:nvSpPr>
          <p:spPr>
            <a:xfrm>
              <a:off x="3777" y="2042"/>
              <a:ext cx="88" cy="31"/>
            </a:xfrm>
            <a:custGeom>
              <a:rect b="b" l="l" r="r" t="t"/>
              <a:pathLst>
                <a:path extrusionOk="0" h="41" w="117">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15"/>
            <p:cNvSpPr/>
            <p:nvPr/>
          </p:nvSpPr>
          <p:spPr>
            <a:xfrm>
              <a:off x="3867" y="2041"/>
              <a:ext cx="46" cy="24"/>
            </a:xfrm>
            <a:custGeom>
              <a:rect b="b" l="l" r="r" t="t"/>
              <a:pathLst>
                <a:path extrusionOk="0" h="32" w="6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15"/>
            <p:cNvSpPr/>
            <p:nvPr/>
          </p:nvSpPr>
          <p:spPr>
            <a:xfrm>
              <a:off x="3846" y="2070"/>
              <a:ext cx="37" cy="17"/>
            </a:xfrm>
            <a:custGeom>
              <a:rect b="b" l="l" r="r" t="t"/>
              <a:pathLst>
                <a:path extrusionOk="0" h="23" w="49">
                  <a:moveTo>
                    <a:pt x="20" y="1"/>
                  </a:moveTo>
                  <a:cubicBezTo>
                    <a:pt x="15" y="2"/>
                    <a:pt x="8" y="0"/>
                    <a:pt x="6" y="5"/>
                  </a:cubicBezTo>
                  <a:cubicBezTo>
                    <a:pt x="0" y="19"/>
                    <a:pt x="32" y="21"/>
                    <a:pt x="38" y="23"/>
                  </a:cubicBezTo>
                  <a:cubicBezTo>
                    <a:pt x="49" y="6"/>
                    <a:pt x="35" y="3"/>
                    <a:pt x="20" y="1"/>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15"/>
            <p:cNvSpPr/>
            <p:nvPr/>
          </p:nvSpPr>
          <p:spPr>
            <a:xfrm>
              <a:off x="4098" y="2294"/>
              <a:ext cx="76" cy="114"/>
            </a:xfrm>
            <a:custGeom>
              <a:rect b="b" l="l" r="r" t="t"/>
              <a:pathLst>
                <a:path extrusionOk="0" h="152" w="10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15"/>
            <p:cNvSpPr/>
            <p:nvPr/>
          </p:nvSpPr>
          <p:spPr>
            <a:xfrm>
              <a:off x="4159" y="2412"/>
              <a:ext cx="55" cy="78"/>
            </a:xfrm>
            <a:custGeom>
              <a:rect b="b" l="l" r="r" t="t"/>
              <a:pathLst>
                <a:path extrusionOk="0" h="103" w="74">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15"/>
            <p:cNvSpPr/>
            <p:nvPr/>
          </p:nvSpPr>
          <p:spPr>
            <a:xfrm>
              <a:off x="4123" y="2492"/>
              <a:ext cx="109" cy="189"/>
            </a:xfrm>
            <a:custGeom>
              <a:rect b="b" l="l" r="r" t="t"/>
              <a:pathLst>
                <a:path extrusionOk="0" h="252" w="146">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15"/>
            <p:cNvSpPr/>
            <p:nvPr/>
          </p:nvSpPr>
          <p:spPr>
            <a:xfrm>
              <a:off x="3062" y="1988"/>
              <a:ext cx="52" cy="30"/>
            </a:xfrm>
            <a:custGeom>
              <a:rect b="b" l="l" r="r" t="t"/>
              <a:pathLst>
                <a:path extrusionOk="0" h="40" w="7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15"/>
            <p:cNvSpPr/>
            <p:nvPr/>
          </p:nvSpPr>
          <p:spPr>
            <a:xfrm>
              <a:off x="2955" y="1997"/>
              <a:ext cx="19" cy="22"/>
            </a:xfrm>
            <a:custGeom>
              <a:rect b="b" l="l" r="r" t="t"/>
              <a:pathLst>
                <a:path extrusionOk="0" h="29" w="26">
                  <a:moveTo>
                    <a:pt x="18" y="0"/>
                  </a:moveTo>
                  <a:cubicBezTo>
                    <a:pt x="9" y="6"/>
                    <a:pt x="4" y="7"/>
                    <a:pt x="0" y="18"/>
                  </a:cubicBezTo>
                  <a:cubicBezTo>
                    <a:pt x="7" y="25"/>
                    <a:pt x="9" y="29"/>
                    <a:pt x="18" y="26"/>
                  </a:cubicBezTo>
                  <a:cubicBezTo>
                    <a:pt x="22" y="14"/>
                    <a:pt x="26" y="12"/>
                    <a:pt x="18"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15"/>
            <p:cNvSpPr/>
            <p:nvPr/>
          </p:nvSpPr>
          <p:spPr>
            <a:xfrm>
              <a:off x="2979" y="1996"/>
              <a:ext cx="37" cy="27"/>
            </a:xfrm>
            <a:custGeom>
              <a:rect b="b" l="l" r="r" t="t"/>
              <a:pathLst>
                <a:path extrusionOk="0" h="36" w="49">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15"/>
            <p:cNvSpPr/>
            <p:nvPr/>
          </p:nvSpPr>
          <p:spPr>
            <a:xfrm>
              <a:off x="3040" y="1987"/>
              <a:ext cx="20" cy="16"/>
            </a:xfrm>
            <a:custGeom>
              <a:rect b="b" l="l" r="r" t="t"/>
              <a:pathLst>
                <a:path extrusionOk="0" h="22" w="27">
                  <a:moveTo>
                    <a:pt x="11" y="0"/>
                  </a:moveTo>
                  <a:cubicBezTo>
                    <a:pt x="8" y="4"/>
                    <a:pt x="0" y="8"/>
                    <a:pt x="3" y="12"/>
                  </a:cubicBezTo>
                  <a:cubicBezTo>
                    <a:pt x="6" y="17"/>
                    <a:pt x="19" y="22"/>
                    <a:pt x="19" y="22"/>
                  </a:cubicBezTo>
                  <a:cubicBezTo>
                    <a:pt x="27" y="10"/>
                    <a:pt x="15" y="11"/>
                    <a:pt x="11"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15"/>
            <p:cNvSpPr/>
            <p:nvPr/>
          </p:nvSpPr>
          <p:spPr>
            <a:xfrm>
              <a:off x="3022" y="2005"/>
              <a:ext cx="15" cy="13"/>
            </a:xfrm>
            <a:custGeom>
              <a:rect b="b" l="l" r="r" t="t"/>
              <a:pathLst>
                <a:path extrusionOk="0" h="18" w="20">
                  <a:moveTo>
                    <a:pt x="11" y="0"/>
                  </a:moveTo>
                  <a:cubicBezTo>
                    <a:pt x="1" y="14"/>
                    <a:pt x="0" y="9"/>
                    <a:pt x="9" y="18"/>
                  </a:cubicBezTo>
                  <a:cubicBezTo>
                    <a:pt x="20" y="14"/>
                    <a:pt x="16" y="18"/>
                    <a:pt x="11"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15"/>
            <p:cNvSpPr/>
            <p:nvPr/>
          </p:nvSpPr>
          <p:spPr>
            <a:xfrm>
              <a:off x="4162" y="2021"/>
              <a:ext cx="18" cy="33"/>
            </a:xfrm>
            <a:custGeom>
              <a:rect b="b" l="l" r="r" t="t"/>
              <a:pathLst>
                <a:path extrusionOk="0" h="44" w="2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15"/>
            <p:cNvSpPr/>
            <p:nvPr/>
          </p:nvSpPr>
          <p:spPr>
            <a:xfrm>
              <a:off x="3278" y="3473"/>
              <a:ext cx="31" cy="18"/>
            </a:xfrm>
            <a:custGeom>
              <a:rect b="b" l="l" r="r" t="t"/>
              <a:pathLst>
                <a:path extrusionOk="0" h="24" w="41">
                  <a:moveTo>
                    <a:pt x="30" y="0"/>
                  </a:moveTo>
                  <a:cubicBezTo>
                    <a:pt x="4" y="4"/>
                    <a:pt x="0" y="17"/>
                    <a:pt x="26" y="24"/>
                  </a:cubicBezTo>
                  <a:cubicBezTo>
                    <a:pt x="41" y="19"/>
                    <a:pt x="38" y="10"/>
                    <a:pt x="30"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15"/>
            <p:cNvSpPr/>
            <p:nvPr/>
          </p:nvSpPr>
          <p:spPr>
            <a:xfrm>
              <a:off x="3318" y="3466"/>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15"/>
            <p:cNvSpPr/>
            <p:nvPr/>
          </p:nvSpPr>
          <p:spPr>
            <a:xfrm>
              <a:off x="3251" y="3312"/>
              <a:ext cx="9"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15"/>
            <p:cNvSpPr/>
            <p:nvPr/>
          </p:nvSpPr>
          <p:spPr>
            <a:xfrm>
              <a:off x="3311" y="3239"/>
              <a:ext cx="11" cy="19"/>
            </a:xfrm>
            <a:custGeom>
              <a:rect b="b" l="l" r="r" t="t"/>
              <a:pathLst>
                <a:path extrusionOk="0" h="25" w="14">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15"/>
            <p:cNvSpPr/>
            <p:nvPr/>
          </p:nvSpPr>
          <p:spPr>
            <a:xfrm>
              <a:off x="3287" y="3238"/>
              <a:ext cx="11" cy="19"/>
            </a:xfrm>
            <a:custGeom>
              <a:rect b="b" l="l" r="r" t="t"/>
              <a:pathLst>
                <a:path extrusionOk="0" h="25" w="14">
                  <a:moveTo>
                    <a:pt x="6" y="0"/>
                  </a:moveTo>
                  <a:cubicBezTo>
                    <a:pt x="4" y="5"/>
                    <a:pt x="3" y="9"/>
                    <a:pt x="0" y="13"/>
                  </a:cubicBezTo>
                  <a:cubicBezTo>
                    <a:pt x="1" y="24"/>
                    <a:pt x="1" y="25"/>
                    <a:pt x="12" y="24"/>
                  </a:cubicBezTo>
                  <a:cubicBezTo>
                    <a:pt x="14" y="12"/>
                    <a:pt x="8" y="10"/>
                    <a:pt x="6" y="0"/>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5"/>
            <p:cNvSpPr/>
            <p:nvPr/>
          </p:nvSpPr>
          <p:spPr>
            <a:xfrm>
              <a:off x="3276" y="3260"/>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15"/>
            <p:cNvSpPr/>
            <p:nvPr/>
          </p:nvSpPr>
          <p:spPr>
            <a:xfrm>
              <a:off x="3251" y="3294"/>
              <a:ext cx="9"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15"/>
            <p:cNvSpPr/>
            <p:nvPr/>
          </p:nvSpPr>
          <p:spPr>
            <a:xfrm>
              <a:off x="3270" y="3281"/>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5"/>
            <p:cNvSpPr/>
            <p:nvPr/>
          </p:nvSpPr>
          <p:spPr>
            <a:xfrm>
              <a:off x="2537" y="2293"/>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15"/>
            <p:cNvSpPr/>
            <p:nvPr/>
          </p:nvSpPr>
          <p:spPr>
            <a:xfrm>
              <a:off x="2476" y="2259"/>
              <a:ext cx="10" cy="15"/>
            </a:xfrm>
            <a:custGeom>
              <a:rect b="b" l="l" r="r" t="t"/>
              <a:pathLst>
                <a:path extrusionOk="0" h="20" w="13">
                  <a:moveTo>
                    <a:pt x="10" y="5"/>
                  </a:moveTo>
                  <a:cubicBezTo>
                    <a:pt x="3" y="0"/>
                    <a:pt x="5" y="6"/>
                    <a:pt x="1" y="11"/>
                  </a:cubicBezTo>
                  <a:cubicBezTo>
                    <a:pt x="0" y="18"/>
                    <a:pt x="2" y="19"/>
                    <a:pt x="9" y="20"/>
                  </a:cubicBezTo>
                  <a:cubicBezTo>
                    <a:pt x="13" y="14"/>
                    <a:pt x="10" y="12"/>
                    <a:pt x="10" y="5"/>
                  </a:cubicBez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15"/>
            <p:cNvSpPr/>
            <p:nvPr/>
          </p:nvSpPr>
          <p:spPr>
            <a:xfrm>
              <a:off x="2238" y="2042"/>
              <a:ext cx="2060" cy="1644"/>
            </a:xfrm>
            <a:custGeom>
              <a:rect b="b" l="l" r="r" t="t"/>
              <a:pathLst>
                <a:path extrusionOk="0" h="1644" w="2060">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artplus_nature_naturalcity42_a" id="182" name="Google Shape;182;p15"/>
          <p:cNvPicPr preferRelativeResize="0"/>
          <p:nvPr/>
        </p:nvPicPr>
        <p:blipFill rotWithShape="1">
          <a:blip r:embed="rId2">
            <a:alphaModFix/>
          </a:blip>
          <a:srcRect b="0" l="0" r="0" t="0"/>
          <a:stretch/>
        </p:blipFill>
        <p:spPr>
          <a:xfrm>
            <a:off x="4870450" y="2375297"/>
            <a:ext cx="3319463" cy="2241947"/>
          </a:xfrm>
          <a:prstGeom prst="rect">
            <a:avLst/>
          </a:prstGeom>
          <a:noFill/>
          <a:ln>
            <a:noFill/>
          </a:ln>
        </p:spPr>
      </p:pic>
      <p:pic>
        <p:nvPicPr>
          <p:cNvPr descr="artplus_nature_naturalcity42_i" id="183" name="Google Shape;183;p15"/>
          <p:cNvPicPr preferRelativeResize="0"/>
          <p:nvPr/>
        </p:nvPicPr>
        <p:blipFill rotWithShape="1">
          <a:blip r:embed="rId3">
            <a:alphaModFix/>
          </a:blip>
          <a:srcRect b="0" l="0" r="0" t="0"/>
          <a:stretch/>
        </p:blipFill>
        <p:spPr>
          <a:xfrm>
            <a:off x="6956425" y="2514600"/>
            <a:ext cx="1240631" cy="658416"/>
          </a:xfrm>
          <a:prstGeom prst="rect">
            <a:avLst/>
          </a:prstGeom>
          <a:noFill/>
          <a:ln>
            <a:noFill/>
          </a:ln>
        </p:spPr>
      </p:pic>
      <p:pic>
        <p:nvPicPr>
          <p:cNvPr descr="artplus_nature_naturalcity42_c" id="184" name="Google Shape;184;p15"/>
          <p:cNvPicPr preferRelativeResize="0"/>
          <p:nvPr/>
        </p:nvPicPr>
        <p:blipFill rotWithShape="1">
          <a:blip r:embed="rId4">
            <a:alphaModFix/>
          </a:blip>
          <a:srcRect b="0" l="0" r="0" t="0"/>
          <a:stretch/>
        </p:blipFill>
        <p:spPr>
          <a:xfrm>
            <a:off x="9296400" y="2171700"/>
            <a:ext cx="834629" cy="650081"/>
          </a:xfrm>
          <a:prstGeom prst="rect">
            <a:avLst/>
          </a:prstGeom>
          <a:noFill/>
          <a:ln>
            <a:noFill/>
          </a:ln>
        </p:spPr>
      </p:pic>
      <p:pic>
        <p:nvPicPr>
          <p:cNvPr descr="artplus_nature_naturalcity42_f" id="185" name="Google Shape;185;p15"/>
          <p:cNvPicPr preferRelativeResize="0"/>
          <p:nvPr/>
        </p:nvPicPr>
        <p:blipFill rotWithShape="1">
          <a:blip r:embed="rId5">
            <a:alphaModFix/>
          </a:blip>
          <a:srcRect b="0" l="0" r="0" t="0"/>
          <a:stretch/>
        </p:blipFill>
        <p:spPr>
          <a:xfrm>
            <a:off x="4994275" y="3445669"/>
            <a:ext cx="4911725" cy="1412081"/>
          </a:xfrm>
          <a:prstGeom prst="rect">
            <a:avLst/>
          </a:prstGeom>
          <a:noFill/>
          <a:ln>
            <a:noFill/>
          </a:ln>
        </p:spPr>
      </p:pic>
      <p:sp>
        <p:nvSpPr>
          <p:cNvPr id="186" name="Google Shape;186;p15"/>
          <p:cNvSpPr txBox="1"/>
          <p:nvPr/>
        </p:nvSpPr>
        <p:spPr>
          <a:xfrm>
            <a:off x="8007350" y="114300"/>
            <a:ext cx="984250" cy="29765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 sz="2000" u="none">
                <a:solidFill>
                  <a:srgbClr val="000000"/>
                </a:solidFill>
                <a:latin typeface="Verdana"/>
                <a:ea typeface="Verdana"/>
                <a:cs typeface="Verdana"/>
                <a:sym typeface="Verdana"/>
              </a:rPr>
              <a:t>LOGO</a:t>
            </a:r>
            <a:endParaRPr/>
          </a:p>
        </p:txBody>
      </p:sp>
      <p:pic>
        <p:nvPicPr>
          <p:cNvPr descr="artplus_nature_naturalcity42_b" id="187" name="Google Shape;187;p15"/>
          <p:cNvPicPr preferRelativeResize="0"/>
          <p:nvPr/>
        </p:nvPicPr>
        <p:blipFill rotWithShape="1">
          <a:blip r:embed="rId6">
            <a:alphaModFix/>
          </a:blip>
          <a:srcRect b="0" l="0" r="0" t="0"/>
          <a:stretch/>
        </p:blipFill>
        <p:spPr>
          <a:xfrm>
            <a:off x="5195888" y="2322910"/>
            <a:ext cx="2228850" cy="428625"/>
          </a:xfrm>
          <a:prstGeom prst="rect">
            <a:avLst/>
          </a:prstGeom>
          <a:noFill/>
          <a:ln>
            <a:noFill/>
          </a:ln>
        </p:spPr>
      </p:pic>
      <p:pic>
        <p:nvPicPr>
          <p:cNvPr descr="artplus_nature_naturalcity42_e" id="188" name="Google Shape;188;p15"/>
          <p:cNvPicPr preferRelativeResize="0"/>
          <p:nvPr/>
        </p:nvPicPr>
        <p:blipFill rotWithShape="1">
          <a:blip r:embed="rId7">
            <a:alphaModFix/>
          </a:blip>
          <a:srcRect b="0" l="0" r="0" t="0"/>
          <a:stretch/>
        </p:blipFill>
        <p:spPr>
          <a:xfrm>
            <a:off x="5943600" y="1495425"/>
            <a:ext cx="1159669" cy="1247775"/>
          </a:xfrm>
          <a:prstGeom prst="rect">
            <a:avLst/>
          </a:prstGeom>
          <a:noFill/>
          <a:ln>
            <a:noFill/>
          </a:ln>
        </p:spPr>
      </p:pic>
      <p:pic>
        <p:nvPicPr>
          <p:cNvPr descr="artplus_nature_naturalcity42_d" id="189" name="Google Shape;189;p15"/>
          <p:cNvPicPr preferRelativeResize="0"/>
          <p:nvPr/>
        </p:nvPicPr>
        <p:blipFill rotWithShape="1">
          <a:blip r:embed="rId8">
            <a:alphaModFix/>
          </a:blip>
          <a:srcRect b="0" l="0" r="0" t="0"/>
          <a:stretch/>
        </p:blipFill>
        <p:spPr>
          <a:xfrm>
            <a:off x="5626100" y="2146697"/>
            <a:ext cx="467916" cy="434578"/>
          </a:xfrm>
          <a:prstGeom prst="rect">
            <a:avLst/>
          </a:prstGeom>
          <a:noFill/>
          <a:ln>
            <a:noFill/>
          </a:ln>
        </p:spPr>
      </p:pic>
      <p:pic>
        <p:nvPicPr>
          <p:cNvPr descr="a1" id="190" name="Google Shape;190;p15"/>
          <p:cNvPicPr preferRelativeResize="0"/>
          <p:nvPr/>
        </p:nvPicPr>
        <p:blipFill rotWithShape="1">
          <a:blip r:embed="rId9">
            <a:alphaModFix/>
          </a:blip>
          <a:srcRect b="0" l="0" r="0" t="0"/>
          <a:stretch/>
        </p:blipFill>
        <p:spPr>
          <a:xfrm>
            <a:off x="9359900" y="71438"/>
            <a:ext cx="1352550" cy="1552575"/>
          </a:xfrm>
          <a:prstGeom prst="rect">
            <a:avLst/>
          </a:prstGeom>
          <a:noFill/>
          <a:ln>
            <a:noFill/>
          </a:ln>
        </p:spPr>
      </p:pic>
      <p:pic>
        <p:nvPicPr>
          <p:cNvPr descr="b_1" id="191" name="Google Shape;191;p15"/>
          <p:cNvPicPr preferRelativeResize="0"/>
          <p:nvPr/>
        </p:nvPicPr>
        <p:blipFill rotWithShape="1">
          <a:blip r:embed="rId10">
            <a:alphaModFix/>
          </a:blip>
          <a:srcRect b="0" l="0" r="0" t="0"/>
          <a:stretch/>
        </p:blipFill>
        <p:spPr>
          <a:xfrm>
            <a:off x="10204450" y="1476375"/>
            <a:ext cx="809625" cy="352425"/>
          </a:xfrm>
          <a:prstGeom prst="rect">
            <a:avLst/>
          </a:prstGeom>
          <a:noFill/>
          <a:ln>
            <a:noFill/>
          </a:ln>
        </p:spPr>
      </p:pic>
      <p:sp>
        <p:nvSpPr>
          <p:cNvPr id="192" name="Google Shape;192;p15"/>
          <p:cNvSpPr txBox="1"/>
          <p:nvPr>
            <p:ph type="ctrTitle"/>
          </p:nvPr>
        </p:nvSpPr>
        <p:spPr>
          <a:xfrm>
            <a:off x="304800" y="3314700"/>
            <a:ext cx="64008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300">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3" name="Google Shape;193;p15"/>
          <p:cNvSpPr txBox="1"/>
          <p:nvPr>
            <p:ph idx="1" type="subTitle"/>
          </p:nvPr>
        </p:nvSpPr>
        <p:spPr>
          <a:xfrm>
            <a:off x="304800" y="4286250"/>
            <a:ext cx="6400800" cy="285750"/>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SzPts val="1800"/>
              <a:buFont typeface="Noto Sans Symbols"/>
              <a:buNone/>
              <a:defRPr b="1" i="1" sz="1800">
                <a:solidFill>
                  <a:schemeClr val="lt1"/>
                </a:solidFill>
              </a:defRPr>
            </a:lvl1pPr>
            <a:lvl2pPr lvl="1" algn="l">
              <a:spcBef>
                <a:spcPts val="360"/>
              </a:spcBef>
              <a:spcAft>
                <a:spcPts val="0"/>
              </a:spcAft>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
        <p:nvSpPr>
          <p:cNvPr id="194" name="Google Shape;194;p15"/>
          <p:cNvSpPr txBox="1"/>
          <p:nvPr>
            <p:ph idx="10" type="dt"/>
          </p:nvPr>
        </p:nvSpPr>
        <p:spPr>
          <a:xfrm>
            <a:off x="304800" y="4857750"/>
            <a:ext cx="2133600" cy="12620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5"/>
          <p:cNvSpPr txBox="1"/>
          <p:nvPr>
            <p:ph idx="11" type="ftr"/>
          </p:nvPr>
        </p:nvSpPr>
        <p:spPr>
          <a:xfrm>
            <a:off x="6705600" y="4857750"/>
            <a:ext cx="2286000" cy="126206"/>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5"/>
          <p:cNvSpPr txBox="1"/>
          <p:nvPr>
            <p:ph idx="12" type="sldNum"/>
          </p:nvPr>
        </p:nvSpPr>
        <p:spPr>
          <a:xfrm>
            <a:off x="3657600" y="4857750"/>
            <a:ext cx="2133600" cy="126206"/>
          </a:xfrm>
          <a:prstGeom prst="rect">
            <a:avLst/>
          </a:prstGeom>
          <a:noFill/>
          <a:ln>
            <a:noFill/>
          </a:ln>
        </p:spPr>
        <p:txBody>
          <a:bodyPr anchorCtr="0" anchor="t" bIns="45700" lIns="91425" spcFirstLastPara="1" rIns="91425" wrap="square" tIns="45700">
            <a:noAutofit/>
          </a:bodyPr>
          <a:lstStyle>
            <a:lvl1pPr indent="0" lvl="0" marL="0" algn="ctr">
              <a:spcBef>
                <a:spcPts val="0"/>
              </a:spcBef>
              <a:spcAft>
                <a:spcPts val="0"/>
              </a:spcAft>
              <a:buNone/>
              <a:defRPr b="0" i="0" sz="1200" u="none" cap="none" strike="noStrike">
                <a:solidFill>
                  <a:schemeClr val="lt1"/>
                </a:solidFill>
                <a:latin typeface="Arial"/>
                <a:ea typeface="Arial"/>
                <a:cs typeface="Arial"/>
                <a:sym typeface="Arial"/>
              </a:defRPr>
            </a:lvl1pPr>
            <a:lvl2pPr indent="0" lvl="1" marL="0" algn="ctr">
              <a:spcBef>
                <a:spcPts val="0"/>
              </a:spcBef>
              <a:spcAft>
                <a:spcPts val="0"/>
              </a:spcAft>
              <a:buNone/>
              <a:defRPr b="0" i="0" sz="1200" u="none" cap="none" strike="noStrike">
                <a:solidFill>
                  <a:schemeClr val="lt1"/>
                </a:solidFill>
                <a:latin typeface="Arial"/>
                <a:ea typeface="Arial"/>
                <a:cs typeface="Arial"/>
                <a:sym typeface="Arial"/>
              </a:defRPr>
            </a:lvl2pPr>
            <a:lvl3pPr indent="0" lvl="2" marL="0" algn="ctr">
              <a:spcBef>
                <a:spcPts val="0"/>
              </a:spcBef>
              <a:spcAft>
                <a:spcPts val="0"/>
              </a:spcAft>
              <a:buNone/>
              <a:defRPr b="0" i="0" sz="1200" u="none" cap="none" strike="noStrike">
                <a:solidFill>
                  <a:schemeClr val="lt1"/>
                </a:solidFill>
                <a:latin typeface="Arial"/>
                <a:ea typeface="Arial"/>
                <a:cs typeface="Arial"/>
                <a:sym typeface="Arial"/>
              </a:defRPr>
            </a:lvl3pPr>
            <a:lvl4pPr indent="0" lvl="3" marL="0" algn="ctr">
              <a:spcBef>
                <a:spcPts val="0"/>
              </a:spcBef>
              <a:spcAft>
                <a:spcPts val="0"/>
              </a:spcAft>
              <a:buNone/>
              <a:defRPr b="0" i="0" sz="1200" u="none" cap="none" strike="noStrike">
                <a:solidFill>
                  <a:schemeClr val="lt1"/>
                </a:solidFill>
                <a:latin typeface="Arial"/>
                <a:ea typeface="Arial"/>
                <a:cs typeface="Arial"/>
                <a:sym typeface="Arial"/>
              </a:defRPr>
            </a:lvl4pPr>
            <a:lvl5pPr indent="0" lvl="4" marL="0" algn="ctr">
              <a:spcBef>
                <a:spcPts val="0"/>
              </a:spcBef>
              <a:spcAft>
                <a:spcPts val="0"/>
              </a:spcAft>
              <a:buNone/>
              <a:defRPr b="0" i="0" sz="1200" u="none" cap="none" strike="noStrike">
                <a:solidFill>
                  <a:schemeClr val="lt1"/>
                </a:solidFill>
                <a:latin typeface="Arial"/>
                <a:ea typeface="Arial"/>
                <a:cs typeface="Arial"/>
                <a:sym typeface="Arial"/>
              </a:defRPr>
            </a:lvl5pPr>
            <a:lvl6pPr indent="0" lvl="5" marL="0" algn="ctr">
              <a:spcBef>
                <a:spcPts val="0"/>
              </a:spcBef>
              <a:spcAft>
                <a:spcPts val="0"/>
              </a:spcAft>
              <a:buNone/>
              <a:defRPr b="0" i="0" sz="1200" u="none" cap="none" strike="noStrike">
                <a:solidFill>
                  <a:schemeClr val="lt1"/>
                </a:solidFill>
                <a:latin typeface="Arial"/>
                <a:ea typeface="Arial"/>
                <a:cs typeface="Arial"/>
                <a:sym typeface="Arial"/>
              </a:defRPr>
            </a:lvl6pPr>
            <a:lvl7pPr indent="0" lvl="6" marL="0" algn="ctr">
              <a:spcBef>
                <a:spcPts val="0"/>
              </a:spcBef>
              <a:spcAft>
                <a:spcPts val="0"/>
              </a:spcAft>
              <a:buNone/>
              <a:defRPr b="0" i="0" sz="1200" u="none" cap="none" strike="noStrike">
                <a:solidFill>
                  <a:schemeClr val="lt1"/>
                </a:solidFill>
                <a:latin typeface="Arial"/>
                <a:ea typeface="Arial"/>
                <a:cs typeface="Arial"/>
                <a:sym typeface="Arial"/>
              </a:defRPr>
            </a:lvl7pPr>
            <a:lvl8pPr indent="0" lvl="7" marL="0" algn="ctr">
              <a:spcBef>
                <a:spcPts val="0"/>
              </a:spcBef>
              <a:spcAft>
                <a:spcPts val="0"/>
              </a:spcAft>
              <a:buNone/>
              <a:defRPr b="0" i="0" sz="1200" u="none" cap="none" strike="noStrike">
                <a:solidFill>
                  <a:schemeClr val="lt1"/>
                </a:solidFill>
                <a:latin typeface="Arial"/>
                <a:ea typeface="Arial"/>
                <a:cs typeface="Arial"/>
                <a:sym typeface="Arial"/>
              </a:defRPr>
            </a:lvl8pPr>
            <a:lvl9pPr indent="0" lvl="8" marL="0" algn="ct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2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2000"/>
                                        <p:tgtEl>
                                          <p:spTgt spid="1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800"/>
                                  </p:stCondLst>
                                  <p:childTnLst>
                                    <p:set>
                                      <p:cBhvr>
                                        <p:cTn dur="1" fill="hold">
                                          <p:stCondLst>
                                            <p:cond delay="0"/>
                                          </p:stCondLst>
                                        </p:cTn>
                                        <p:tgtEl>
                                          <p:spTgt spid="73"/>
                                        </p:tgtEl>
                                        <p:attrNameLst>
                                          <p:attrName>style.visibility</p:attrName>
                                        </p:attrNameLst>
                                      </p:cBhvr>
                                      <p:to>
                                        <p:strVal val="visible"/>
                                      </p:to>
                                    </p:set>
                                    <p:animEffect filter="fade" transition="in">
                                      <p:cBhvr>
                                        <p:cTn dur="2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97" name="Shape 197"/>
        <p:cNvGrpSpPr/>
        <p:nvPr/>
      </p:nvGrpSpPr>
      <p:grpSpPr>
        <a:xfrm>
          <a:off x="0" y="0"/>
          <a:ext cx="0" cy="0"/>
          <a:chOff x="0" y="0"/>
          <a:chExt cx="0" cy="0"/>
        </a:xfrm>
      </p:grpSpPr>
      <p:sp>
        <p:nvSpPr>
          <p:cNvPr id="198" name="Google Shape;198;p16"/>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9" name="Google Shape;199;p16"/>
          <p:cNvSpPr txBox="1"/>
          <p:nvPr>
            <p:ph idx="1" type="body"/>
          </p:nvPr>
        </p:nvSpPr>
        <p:spPr>
          <a:xfrm>
            <a:off x="457200" y="971550"/>
            <a:ext cx="8229600" cy="3771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16"/>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16"/>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6"/>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203" name="Shape 203"/>
        <p:cNvGrpSpPr/>
        <p:nvPr/>
      </p:nvGrpSpPr>
      <p:grpSpPr>
        <a:xfrm>
          <a:off x="0" y="0"/>
          <a:ext cx="0" cy="0"/>
          <a:chOff x="0" y="0"/>
          <a:chExt cx="0" cy="0"/>
        </a:xfrm>
      </p:grpSpPr>
      <p:sp>
        <p:nvSpPr>
          <p:cNvPr id="204" name="Google Shape;204;p17"/>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5" name="Google Shape;205;p17"/>
          <p:cNvSpPr txBox="1"/>
          <p:nvPr>
            <p:ph idx="1" type="body"/>
          </p:nvPr>
        </p:nvSpPr>
        <p:spPr>
          <a:xfrm>
            <a:off x="457200" y="971550"/>
            <a:ext cx="4038600" cy="37719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06" name="Google Shape;206;p17"/>
          <p:cNvSpPr txBox="1"/>
          <p:nvPr>
            <p:ph idx="2" type="body"/>
          </p:nvPr>
        </p:nvSpPr>
        <p:spPr>
          <a:xfrm>
            <a:off x="4648200" y="971550"/>
            <a:ext cx="4038600" cy="37719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07" name="Google Shape;207;p17"/>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7"/>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7"/>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10" name="Shape 210"/>
        <p:cNvGrpSpPr/>
        <p:nvPr/>
      </p:nvGrpSpPr>
      <p:grpSpPr>
        <a:xfrm>
          <a:off x="0" y="0"/>
          <a:ext cx="0" cy="0"/>
          <a:chOff x="0" y="0"/>
          <a:chExt cx="0" cy="0"/>
        </a:xfrm>
      </p:grpSpPr>
      <p:sp>
        <p:nvSpPr>
          <p:cNvPr id="211" name="Google Shape;211;p18"/>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2" name="Google Shape;212;p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213" name="Google Shape;213;p18"/>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8"/>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18"/>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216" name="Shape 216"/>
        <p:cNvGrpSpPr/>
        <p:nvPr/>
      </p:nvGrpSpPr>
      <p:grpSpPr>
        <a:xfrm>
          <a:off x="0" y="0"/>
          <a:ext cx="0" cy="0"/>
          <a:chOff x="0" y="0"/>
          <a:chExt cx="0" cy="0"/>
        </a:xfrm>
      </p:grpSpPr>
      <p:sp>
        <p:nvSpPr>
          <p:cNvPr id="217" name="Google Shape;217;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8" name="Google Shape;218;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19" name="Google Shape;219;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20" name="Google Shape;220;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21" name="Google Shape;221;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22" name="Google Shape;222;p19"/>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9"/>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9"/>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225" name="Shape 225"/>
        <p:cNvGrpSpPr/>
        <p:nvPr/>
      </p:nvGrpSpPr>
      <p:grpSpPr>
        <a:xfrm>
          <a:off x="0" y="0"/>
          <a:ext cx="0" cy="0"/>
          <a:chOff x="0" y="0"/>
          <a:chExt cx="0" cy="0"/>
        </a:xfrm>
      </p:grpSpPr>
      <p:sp>
        <p:nvSpPr>
          <p:cNvPr id="226" name="Google Shape;226;p20"/>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7" name="Google Shape;227;p20"/>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0"/>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20"/>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30" name="Shape 230"/>
        <p:cNvGrpSpPr/>
        <p:nvPr/>
      </p:nvGrpSpPr>
      <p:grpSpPr>
        <a:xfrm>
          <a:off x="0" y="0"/>
          <a:ext cx="0" cy="0"/>
          <a:chOff x="0" y="0"/>
          <a:chExt cx="0" cy="0"/>
        </a:xfrm>
      </p:grpSpPr>
      <p:sp>
        <p:nvSpPr>
          <p:cNvPr id="231" name="Google Shape;231;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2" name="Google Shape;232;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233" name="Google Shape;233;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34" name="Google Shape;234;p21"/>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21"/>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1"/>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37" name="Shape 237"/>
        <p:cNvGrpSpPr/>
        <p:nvPr/>
      </p:nvGrpSpPr>
      <p:grpSpPr>
        <a:xfrm>
          <a:off x="0" y="0"/>
          <a:ext cx="0" cy="0"/>
          <a:chOff x="0" y="0"/>
          <a:chExt cx="0" cy="0"/>
        </a:xfrm>
      </p:grpSpPr>
      <p:sp>
        <p:nvSpPr>
          <p:cNvPr id="238" name="Google Shape;238;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9" name="Google Shape;239;p22"/>
          <p:cNvSpPr/>
          <p:nvPr>
            <p:ph idx="2" type="pic"/>
          </p:nvPr>
        </p:nvSpPr>
        <p:spPr>
          <a:xfrm>
            <a:off x="1792288" y="459581"/>
            <a:ext cx="5486400" cy="3086100"/>
          </a:xfrm>
          <a:prstGeom prst="rect">
            <a:avLst/>
          </a:prstGeom>
          <a:noFill/>
          <a:ln>
            <a:noFill/>
          </a:ln>
        </p:spPr>
      </p:sp>
      <p:sp>
        <p:nvSpPr>
          <p:cNvPr id="240" name="Google Shape;240;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41" name="Google Shape;241;p22"/>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22"/>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22"/>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44" name="Shape 244"/>
        <p:cNvGrpSpPr/>
        <p:nvPr/>
      </p:nvGrpSpPr>
      <p:grpSpPr>
        <a:xfrm>
          <a:off x="0" y="0"/>
          <a:ext cx="0" cy="0"/>
          <a:chOff x="0" y="0"/>
          <a:chExt cx="0" cy="0"/>
        </a:xfrm>
      </p:grpSpPr>
      <p:sp>
        <p:nvSpPr>
          <p:cNvPr id="245" name="Google Shape;245;p23"/>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6" name="Google Shape;246;p23"/>
          <p:cNvSpPr txBox="1"/>
          <p:nvPr>
            <p:ph idx="1" type="body"/>
          </p:nvPr>
        </p:nvSpPr>
        <p:spPr>
          <a:xfrm rot="5400000">
            <a:off x="2686050" y="-1257300"/>
            <a:ext cx="37719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7" name="Google Shape;247;p23"/>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23"/>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23"/>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50" name="Shape 250"/>
        <p:cNvGrpSpPr/>
        <p:nvPr/>
      </p:nvGrpSpPr>
      <p:grpSpPr>
        <a:xfrm>
          <a:off x="0" y="0"/>
          <a:ext cx="0" cy="0"/>
          <a:chOff x="0" y="0"/>
          <a:chExt cx="0" cy="0"/>
        </a:xfrm>
      </p:grpSpPr>
      <p:sp>
        <p:nvSpPr>
          <p:cNvPr id="251" name="Google Shape;251;p24"/>
          <p:cNvSpPr txBox="1"/>
          <p:nvPr>
            <p:ph type="title"/>
          </p:nvPr>
        </p:nvSpPr>
        <p:spPr>
          <a:xfrm rot="5400000">
            <a:off x="5372100" y="1428750"/>
            <a:ext cx="45720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2" name="Google Shape;252;p24"/>
          <p:cNvSpPr txBox="1"/>
          <p:nvPr>
            <p:ph idx="1" type="body"/>
          </p:nvPr>
        </p:nvSpPr>
        <p:spPr>
          <a:xfrm rot="5400000">
            <a:off x="1181100" y="-552450"/>
            <a:ext cx="45720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3" name="Google Shape;253;p24"/>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24"/>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24"/>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256" name="Shape 256"/>
        <p:cNvGrpSpPr/>
        <p:nvPr/>
      </p:nvGrpSpPr>
      <p:grpSpPr>
        <a:xfrm>
          <a:off x="0" y="0"/>
          <a:ext cx="0" cy="0"/>
          <a:chOff x="0" y="0"/>
          <a:chExt cx="0" cy="0"/>
        </a:xfrm>
      </p:grpSpPr>
      <p:sp>
        <p:nvSpPr>
          <p:cNvPr id="257" name="Google Shape;257;p25"/>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8" name="Google Shape;258;p2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259" name="Google Shape;259;p25"/>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25"/>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25"/>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lt1"/>
                </a:solidFill>
                <a:latin typeface="Arial"/>
                <a:ea typeface="Arial"/>
                <a:cs typeface="Arial"/>
                <a:sym typeface="Arial"/>
              </a:defRPr>
            </a:lvl1pPr>
            <a:lvl2pPr indent="0" lvl="1" marL="0" algn="r">
              <a:spcBef>
                <a:spcPts val="0"/>
              </a:spcBef>
              <a:spcAft>
                <a:spcPts val="0"/>
              </a:spcAft>
              <a:buNone/>
              <a:defRPr sz="1200">
                <a:solidFill>
                  <a:schemeClr val="lt1"/>
                </a:solidFill>
                <a:latin typeface="Arial"/>
                <a:ea typeface="Arial"/>
                <a:cs typeface="Arial"/>
                <a:sym typeface="Arial"/>
              </a:defRPr>
            </a:lvl2pPr>
            <a:lvl3pPr indent="0" lvl="2" marL="0" algn="r">
              <a:spcBef>
                <a:spcPts val="0"/>
              </a:spcBef>
              <a:spcAft>
                <a:spcPts val="0"/>
              </a:spcAft>
              <a:buNone/>
              <a:defRPr sz="1200">
                <a:solidFill>
                  <a:schemeClr val="lt1"/>
                </a:solidFill>
                <a:latin typeface="Arial"/>
                <a:ea typeface="Arial"/>
                <a:cs typeface="Arial"/>
                <a:sym typeface="Arial"/>
              </a:defRPr>
            </a:lvl3pPr>
            <a:lvl4pPr indent="0" lvl="3" marL="0" algn="r">
              <a:spcBef>
                <a:spcPts val="0"/>
              </a:spcBef>
              <a:spcAft>
                <a:spcPts val="0"/>
              </a:spcAft>
              <a:buNone/>
              <a:defRPr sz="1200">
                <a:solidFill>
                  <a:schemeClr val="lt1"/>
                </a:solidFill>
                <a:latin typeface="Arial"/>
                <a:ea typeface="Arial"/>
                <a:cs typeface="Arial"/>
                <a:sym typeface="Arial"/>
              </a:defRPr>
            </a:lvl4pPr>
            <a:lvl5pPr indent="0" lvl="4" marL="0" algn="r">
              <a:spcBef>
                <a:spcPts val="0"/>
              </a:spcBef>
              <a:spcAft>
                <a:spcPts val="0"/>
              </a:spcAft>
              <a:buNone/>
              <a:defRPr sz="1200">
                <a:solidFill>
                  <a:schemeClr val="lt1"/>
                </a:solidFill>
                <a:latin typeface="Arial"/>
                <a:ea typeface="Arial"/>
                <a:cs typeface="Arial"/>
                <a:sym typeface="Arial"/>
              </a:defRPr>
            </a:lvl5pPr>
            <a:lvl6pPr indent="0" lvl="5" marL="0" algn="r">
              <a:spcBef>
                <a:spcPts val="0"/>
              </a:spcBef>
              <a:spcAft>
                <a:spcPts val="0"/>
              </a:spcAft>
              <a:buNone/>
              <a:defRPr sz="1200">
                <a:solidFill>
                  <a:schemeClr val="lt1"/>
                </a:solidFill>
                <a:latin typeface="Arial"/>
                <a:ea typeface="Arial"/>
                <a:cs typeface="Arial"/>
                <a:sym typeface="Arial"/>
              </a:defRPr>
            </a:lvl6pPr>
            <a:lvl7pPr indent="0" lvl="6" marL="0" algn="r">
              <a:spcBef>
                <a:spcPts val="0"/>
              </a:spcBef>
              <a:spcAft>
                <a:spcPts val="0"/>
              </a:spcAft>
              <a:buNone/>
              <a:defRPr sz="1200">
                <a:solidFill>
                  <a:schemeClr val="lt1"/>
                </a:solidFill>
                <a:latin typeface="Arial"/>
                <a:ea typeface="Arial"/>
                <a:cs typeface="Arial"/>
                <a:sym typeface="Arial"/>
              </a:defRPr>
            </a:lvl7pPr>
            <a:lvl8pPr indent="0" lvl="7" marL="0" algn="r">
              <a:spcBef>
                <a:spcPts val="0"/>
              </a:spcBef>
              <a:spcAft>
                <a:spcPts val="0"/>
              </a:spcAft>
              <a:buNone/>
              <a:defRPr sz="1200">
                <a:solidFill>
                  <a:schemeClr val="lt1"/>
                </a:solidFill>
                <a:latin typeface="Arial"/>
                <a:ea typeface="Arial"/>
                <a:cs typeface="Arial"/>
                <a:sym typeface="Arial"/>
              </a:defRPr>
            </a:lvl8pPr>
            <a:lvl9pPr indent="0" lvl="8" marL="0" algn="r">
              <a:spcBef>
                <a:spcPts val="0"/>
              </a:spcBef>
              <a:spcAft>
                <a:spcPts val="0"/>
              </a:spcAft>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1.xml"/><Relationship Id="rId11" Type="http://schemas.openxmlformats.org/officeDocument/2006/relationships/slideLayout" Target="../slideLayouts/slideLayout12.xml"/><Relationship Id="rId22" Type="http://schemas.openxmlformats.org/officeDocument/2006/relationships/slideLayout" Target="../slideLayouts/slideLayout23.xml"/><Relationship Id="rId10" Type="http://schemas.openxmlformats.org/officeDocument/2006/relationships/image" Target="../media/image15.png"/><Relationship Id="rId21" Type="http://schemas.openxmlformats.org/officeDocument/2006/relationships/slideLayout" Target="../slideLayouts/slideLayout22.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23" Type="http://schemas.openxmlformats.org/officeDocument/2006/relationships/theme" Target="../theme/theme3.xml"/><Relationship Id="rId1" Type="http://schemas.openxmlformats.org/officeDocument/2006/relationships/image" Target="../media/image13.jpg"/><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2.png"/><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5" Type="http://schemas.openxmlformats.org/officeDocument/2006/relationships/image" Target="../media/image8.png"/><Relationship Id="rId19" Type="http://schemas.openxmlformats.org/officeDocument/2006/relationships/slideLayout" Target="../slideLayouts/slideLayout20.xml"/><Relationship Id="rId6" Type="http://schemas.openxmlformats.org/officeDocument/2006/relationships/image" Target="../media/image19.png"/><Relationship Id="rId18" Type="http://schemas.openxmlformats.org/officeDocument/2006/relationships/slideLayout" Target="../slideLayouts/slideLayout19.xml"/><Relationship Id="rId7" Type="http://schemas.openxmlformats.org/officeDocument/2006/relationships/image" Target="../media/image2.png"/><Relationship Id="rId8"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AFE"/>
            </a:gs>
            <a:gs pos="74000">
              <a:srgbClr val="ACDBF3"/>
            </a:gs>
            <a:gs pos="83000">
              <a:srgbClr val="ACDBF3"/>
            </a:gs>
            <a:gs pos="100000">
              <a:srgbClr val="C6E7F7"/>
            </a:gs>
          </a:gsLst>
          <a:lin ang="5400000" scaled="0"/>
        </a:gradFill>
      </p:bgPr>
    </p:bg>
    <p:spTree>
      <p:nvGrpSpPr>
        <p:cNvPr id="50" name="Shape 50"/>
        <p:cNvGrpSpPr/>
        <p:nvPr/>
      </p:nvGrpSpPr>
      <p:grpSpPr>
        <a:xfrm>
          <a:off x="0" y="0"/>
          <a:ext cx="0" cy="0"/>
          <a:chOff x="0" y="0"/>
          <a:chExt cx="0" cy="0"/>
        </a:xfrm>
      </p:grpSpPr>
      <p:pic>
        <p:nvPicPr>
          <p:cNvPr descr="1" id="51" name="Google Shape;51;p13"/>
          <p:cNvPicPr preferRelativeResize="0"/>
          <p:nvPr/>
        </p:nvPicPr>
        <p:blipFill rotWithShape="1">
          <a:blip r:embed="rId1">
            <a:alphaModFix/>
          </a:blip>
          <a:srcRect b="38461" l="0" r="0" t="0"/>
          <a:stretch/>
        </p:blipFill>
        <p:spPr>
          <a:xfrm>
            <a:off x="0" y="4743450"/>
            <a:ext cx="9144000" cy="407194"/>
          </a:xfrm>
          <a:prstGeom prst="rect">
            <a:avLst/>
          </a:prstGeom>
          <a:noFill/>
          <a:ln>
            <a:noFill/>
          </a:ln>
        </p:spPr>
      </p:pic>
      <p:sp>
        <p:nvSpPr>
          <p:cNvPr id="52" name="Google Shape;52;p13"/>
          <p:cNvSpPr/>
          <p:nvPr/>
        </p:nvSpPr>
        <p:spPr>
          <a:xfrm>
            <a:off x="0" y="0"/>
            <a:ext cx="9144000" cy="914400"/>
          </a:xfrm>
          <a:prstGeom prst="rect">
            <a:avLst/>
          </a:prstGeom>
          <a:gradFill>
            <a:gsLst>
              <a:gs pos="0">
                <a:schemeClr val="accent1"/>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53" name="Google Shape;53;p13"/>
          <p:cNvSpPr txBox="1"/>
          <p:nvPr>
            <p:ph idx="1" type="body"/>
          </p:nvPr>
        </p:nvSpPr>
        <p:spPr>
          <a:xfrm>
            <a:off x="457200" y="971550"/>
            <a:ext cx="8229600" cy="37719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folHlink"/>
              </a:buClr>
              <a:buSzPts val="3200"/>
              <a:buFont typeface="Noto Sans Symbols"/>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2"/>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457200" y="4902994"/>
            <a:ext cx="2133600" cy="18335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1" type="ftr"/>
          </p:nvPr>
        </p:nvSpPr>
        <p:spPr>
          <a:xfrm>
            <a:off x="3124200" y="4902994"/>
            <a:ext cx="2895600" cy="183356"/>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13"/>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lt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lt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lt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lt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lt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lt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lt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lt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descr="artplus_nature_naturalcity42_a" id="57" name="Google Shape;57;p13"/>
          <p:cNvPicPr preferRelativeResize="0"/>
          <p:nvPr/>
        </p:nvPicPr>
        <p:blipFill rotWithShape="1">
          <a:blip r:embed="rId2">
            <a:alphaModFix/>
          </a:blip>
          <a:srcRect b="0" l="0" r="0" t="0"/>
          <a:stretch/>
        </p:blipFill>
        <p:spPr>
          <a:xfrm>
            <a:off x="7891463" y="4451747"/>
            <a:ext cx="926306" cy="625078"/>
          </a:xfrm>
          <a:prstGeom prst="rect">
            <a:avLst/>
          </a:prstGeom>
          <a:noFill/>
          <a:ln>
            <a:noFill/>
          </a:ln>
        </p:spPr>
      </p:pic>
      <p:pic>
        <p:nvPicPr>
          <p:cNvPr descr="artplus_nature_naturalcity42_b" id="58" name="Google Shape;58;p13"/>
          <p:cNvPicPr preferRelativeResize="0"/>
          <p:nvPr/>
        </p:nvPicPr>
        <p:blipFill rotWithShape="1">
          <a:blip r:embed="rId3">
            <a:alphaModFix/>
          </a:blip>
          <a:srcRect b="0" l="0" r="0" t="0"/>
          <a:stretch/>
        </p:blipFill>
        <p:spPr>
          <a:xfrm>
            <a:off x="7981950" y="4437460"/>
            <a:ext cx="621506" cy="119063"/>
          </a:xfrm>
          <a:prstGeom prst="rect">
            <a:avLst/>
          </a:prstGeom>
          <a:noFill/>
          <a:ln>
            <a:noFill/>
          </a:ln>
        </p:spPr>
      </p:pic>
      <p:pic>
        <p:nvPicPr>
          <p:cNvPr descr="artplus_nature_naturalcity42_e" id="59" name="Google Shape;59;p13"/>
          <p:cNvPicPr preferRelativeResize="0"/>
          <p:nvPr/>
        </p:nvPicPr>
        <p:blipFill rotWithShape="1">
          <a:blip r:embed="rId4">
            <a:alphaModFix/>
          </a:blip>
          <a:srcRect b="0" l="0" r="0" t="0"/>
          <a:stretch/>
        </p:blipFill>
        <p:spPr>
          <a:xfrm>
            <a:off x="8161338" y="4206479"/>
            <a:ext cx="322659" cy="347663"/>
          </a:xfrm>
          <a:prstGeom prst="rect">
            <a:avLst/>
          </a:prstGeom>
          <a:noFill/>
          <a:ln>
            <a:noFill/>
          </a:ln>
        </p:spPr>
      </p:pic>
      <p:pic>
        <p:nvPicPr>
          <p:cNvPr descr="artplus_nature_naturalcity42_d" id="60" name="Google Shape;60;p13"/>
          <p:cNvPicPr preferRelativeResize="0"/>
          <p:nvPr/>
        </p:nvPicPr>
        <p:blipFill rotWithShape="1">
          <a:blip r:embed="rId5">
            <a:alphaModFix/>
          </a:blip>
          <a:srcRect b="0" l="0" r="0" t="0"/>
          <a:stretch/>
        </p:blipFill>
        <p:spPr>
          <a:xfrm>
            <a:off x="8102600" y="4387454"/>
            <a:ext cx="129779" cy="121444"/>
          </a:xfrm>
          <a:prstGeom prst="rect">
            <a:avLst/>
          </a:prstGeom>
          <a:noFill/>
          <a:ln>
            <a:noFill/>
          </a:ln>
        </p:spPr>
      </p:pic>
      <p:pic>
        <p:nvPicPr>
          <p:cNvPr descr="artplus_nature_naturalcity42_i" id="61" name="Google Shape;61;p13"/>
          <p:cNvPicPr preferRelativeResize="0"/>
          <p:nvPr/>
        </p:nvPicPr>
        <p:blipFill rotWithShape="1">
          <a:blip r:embed="rId6">
            <a:alphaModFix/>
          </a:blip>
          <a:srcRect b="0" l="0" r="0" t="0"/>
          <a:stretch/>
        </p:blipFill>
        <p:spPr>
          <a:xfrm>
            <a:off x="8469313" y="4476750"/>
            <a:ext cx="346471" cy="183356"/>
          </a:xfrm>
          <a:prstGeom prst="rect">
            <a:avLst/>
          </a:prstGeom>
          <a:noFill/>
          <a:ln>
            <a:noFill/>
          </a:ln>
        </p:spPr>
      </p:pic>
      <p:pic>
        <p:nvPicPr>
          <p:cNvPr descr="artplus_nature_naturalcity42_c" id="62" name="Google Shape;62;p13"/>
          <p:cNvPicPr preferRelativeResize="0"/>
          <p:nvPr/>
        </p:nvPicPr>
        <p:blipFill rotWithShape="1">
          <a:blip r:embed="rId7">
            <a:alphaModFix/>
          </a:blip>
          <a:srcRect b="0" l="0" r="0" t="0"/>
          <a:stretch/>
        </p:blipFill>
        <p:spPr>
          <a:xfrm>
            <a:off x="8562975" y="4457700"/>
            <a:ext cx="232172" cy="180975"/>
          </a:xfrm>
          <a:prstGeom prst="rect">
            <a:avLst/>
          </a:prstGeom>
          <a:noFill/>
          <a:ln>
            <a:noFill/>
          </a:ln>
        </p:spPr>
      </p:pic>
      <p:pic>
        <p:nvPicPr>
          <p:cNvPr descr="artplus_nature_naturalcity42_f" id="63" name="Google Shape;63;p13"/>
          <p:cNvPicPr preferRelativeResize="0"/>
          <p:nvPr/>
        </p:nvPicPr>
        <p:blipFill rotWithShape="1">
          <a:blip r:embed="rId8">
            <a:alphaModFix/>
          </a:blip>
          <a:srcRect b="0" l="0" r="0" t="0"/>
          <a:stretch/>
        </p:blipFill>
        <p:spPr>
          <a:xfrm>
            <a:off x="7926388" y="4750594"/>
            <a:ext cx="1027509" cy="392906"/>
          </a:xfrm>
          <a:prstGeom prst="rect">
            <a:avLst/>
          </a:prstGeom>
          <a:noFill/>
          <a:ln>
            <a:noFill/>
          </a:ln>
        </p:spPr>
      </p:pic>
      <p:sp>
        <p:nvSpPr>
          <p:cNvPr id="64" name="Google Shape;64;p13"/>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1" sz="4200" u="none" cap="none" strike="noStrike">
                <a:solidFill>
                  <a:schemeClr val="dk1"/>
                </a:solidFill>
                <a:latin typeface="Arial"/>
                <a:ea typeface="Arial"/>
                <a:cs typeface="Arial"/>
                <a:sym typeface="Arial"/>
              </a:defRPr>
            </a:lvl9pPr>
          </a:lstStyle>
          <a:p/>
        </p:txBody>
      </p:sp>
      <p:pic>
        <p:nvPicPr>
          <p:cNvPr descr="a1" id="65" name="Google Shape;65;p13"/>
          <p:cNvPicPr preferRelativeResize="0"/>
          <p:nvPr/>
        </p:nvPicPr>
        <p:blipFill rotWithShape="1">
          <a:blip r:embed="rId9">
            <a:alphaModFix/>
          </a:blip>
          <a:srcRect b="0" l="0" r="0" t="0"/>
          <a:stretch/>
        </p:blipFill>
        <p:spPr>
          <a:xfrm>
            <a:off x="9625013" y="246460"/>
            <a:ext cx="707231" cy="812006"/>
          </a:xfrm>
          <a:prstGeom prst="rect">
            <a:avLst/>
          </a:prstGeom>
          <a:noFill/>
          <a:ln>
            <a:noFill/>
          </a:ln>
        </p:spPr>
      </p:pic>
      <p:pic>
        <p:nvPicPr>
          <p:cNvPr descr="b_1" id="66" name="Google Shape;66;p13"/>
          <p:cNvPicPr preferRelativeResize="0"/>
          <p:nvPr/>
        </p:nvPicPr>
        <p:blipFill rotWithShape="1">
          <a:blip r:embed="rId10">
            <a:alphaModFix/>
          </a:blip>
          <a:srcRect b="0" l="0" r="0" t="0"/>
          <a:stretch/>
        </p:blipFill>
        <p:spPr>
          <a:xfrm>
            <a:off x="-990600" y="1028700"/>
            <a:ext cx="619125" cy="2690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sp>
        <p:nvSpPr>
          <p:cNvPr id="267" name="Google Shape;267;p26"/>
          <p:cNvSpPr txBox="1"/>
          <p:nvPr>
            <p:ph idx="4294967295" type="title"/>
          </p:nvPr>
        </p:nvSpPr>
        <p:spPr>
          <a:xfrm>
            <a:off x="286407" y="628650"/>
            <a:ext cx="8686800" cy="628650"/>
          </a:xfrm>
          <a:prstGeom prst="rect">
            <a:avLst/>
          </a:prstGeom>
          <a:noFill/>
          <a:ln>
            <a:noFill/>
          </a:ln>
        </p:spPr>
        <p:txBody>
          <a:bodyPr anchorCtr="0" anchor="ctr" bIns="45700" lIns="91425" spcFirstLastPara="1" rIns="91425" wrap="square" tIns="45700">
            <a:normAutofit fontScale="90000"/>
          </a:bodyPr>
          <a:lstStyle/>
          <a:p>
            <a:pPr indent="0" lvl="0" marL="0" rtl="0" algn="just">
              <a:lnSpc>
                <a:spcPct val="150000"/>
              </a:lnSpc>
              <a:spcBef>
                <a:spcPts val="0"/>
              </a:spcBef>
              <a:spcAft>
                <a:spcPts val="0"/>
              </a:spcAft>
              <a:buNone/>
            </a:pPr>
            <a:br>
              <a:rPr lang="en" sz="3200" cap="none"/>
            </a:br>
            <a:br>
              <a:rPr lang="en" sz="3200" cap="none"/>
            </a:br>
            <a:endParaRPr i="0" sz="3100" cap="none">
              <a:latin typeface="Arial"/>
              <a:ea typeface="Arial"/>
              <a:cs typeface="Arial"/>
              <a:sym typeface="Arial"/>
            </a:endParaRPr>
          </a:p>
        </p:txBody>
      </p:sp>
      <p:sp>
        <p:nvSpPr>
          <p:cNvPr id="268" name="Google Shape;268;p26"/>
          <p:cNvSpPr txBox="1"/>
          <p:nvPr/>
        </p:nvSpPr>
        <p:spPr>
          <a:xfrm>
            <a:off x="170793" y="959764"/>
            <a:ext cx="9011306" cy="19005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1800" cap="none">
                <a:solidFill>
                  <a:schemeClr val="dk1"/>
                </a:solidFill>
                <a:latin typeface="Arial"/>
                <a:ea typeface="Arial"/>
                <a:cs typeface="Arial"/>
                <a:sym typeface="Arial"/>
              </a:rPr>
              <a:t>Task</a:t>
            </a:r>
            <a:r>
              <a:rPr i="0" lang="en" sz="1800" cap="none">
                <a:solidFill>
                  <a:schemeClr val="dk1"/>
                </a:solidFill>
                <a:latin typeface="Arial"/>
                <a:ea typeface="Arial"/>
                <a:cs typeface="Arial"/>
                <a:sym typeface="Arial"/>
              </a:rPr>
              <a:t>: </a:t>
            </a:r>
            <a:r>
              <a:rPr b="1" i="0" lang="en" sz="1800" cap="none">
                <a:solidFill>
                  <a:schemeClr val="dk1"/>
                </a:solidFill>
                <a:latin typeface="Arial"/>
                <a:ea typeface="Arial"/>
                <a:cs typeface="Arial"/>
                <a:sym typeface="Arial"/>
              </a:rPr>
              <a:t>Make FIVE arguments from the given clues. </a:t>
            </a:r>
            <a:endParaRPr/>
          </a:p>
          <a:p>
            <a:pPr indent="0" lvl="0" marL="0" marR="0" rtl="0" algn="l">
              <a:lnSpc>
                <a:spcPct val="150000"/>
              </a:lnSpc>
              <a:spcBef>
                <a:spcPts val="0"/>
              </a:spcBef>
              <a:spcAft>
                <a:spcPts val="0"/>
              </a:spcAft>
              <a:buNone/>
            </a:pPr>
            <a:r>
              <a:rPr i="0" lang="en" sz="1800" cap="none">
                <a:solidFill>
                  <a:schemeClr val="dk1"/>
                </a:solidFill>
                <a:latin typeface="Arial"/>
                <a:ea typeface="Arial"/>
                <a:cs typeface="Arial"/>
                <a:sym typeface="Arial"/>
              </a:rPr>
              <a:t>Indicate: </a:t>
            </a:r>
            <a:endParaRPr/>
          </a:p>
          <a:p>
            <a:pPr indent="-342900" lvl="0" marL="342900" marR="0" rtl="0" algn="l">
              <a:lnSpc>
                <a:spcPct val="150000"/>
              </a:lnSpc>
              <a:spcBef>
                <a:spcPts val="0"/>
              </a:spcBef>
              <a:spcAft>
                <a:spcPts val="0"/>
              </a:spcAft>
              <a:buClr>
                <a:schemeClr val="dk1"/>
              </a:buClr>
              <a:buSzPts val="1800"/>
              <a:buFont typeface="Arial"/>
              <a:buChar char="-"/>
            </a:pPr>
            <a:r>
              <a:rPr b="1" lang="en" sz="1800">
                <a:solidFill>
                  <a:schemeClr val="dk1"/>
                </a:solidFill>
                <a:latin typeface="Arial"/>
                <a:ea typeface="Arial"/>
                <a:cs typeface="Arial"/>
                <a:sym typeface="Arial"/>
              </a:rPr>
              <a:t>P</a:t>
            </a:r>
            <a:r>
              <a:rPr b="1" i="0" lang="en" sz="1800" cap="none">
                <a:solidFill>
                  <a:schemeClr val="dk1"/>
                </a:solidFill>
                <a:latin typeface="Arial"/>
                <a:ea typeface="Arial"/>
                <a:cs typeface="Arial"/>
                <a:sym typeface="Arial"/>
              </a:rPr>
              <a:t>remises</a:t>
            </a:r>
            <a:r>
              <a:rPr i="0" lang="en" sz="1800" cap="none">
                <a:solidFill>
                  <a:schemeClr val="dk1"/>
                </a:solidFill>
                <a:latin typeface="Arial"/>
                <a:ea typeface="Arial"/>
                <a:cs typeface="Arial"/>
                <a:sym typeface="Arial"/>
              </a:rPr>
              <a:t> (major/minor premises or observations) </a:t>
            </a:r>
            <a:endParaRPr/>
          </a:p>
          <a:p>
            <a:pPr indent="-342900" lvl="0" marL="342900" marR="0" rtl="0" algn="l">
              <a:lnSpc>
                <a:spcPct val="150000"/>
              </a:lnSpc>
              <a:spcBef>
                <a:spcPts val="0"/>
              </a:spcBef>
              <a:spcAft>
                <a:spcPts val="0"/>
              </a:spcAft>
              <a:buClr>
                <a:schemeClr val="dk1"/>
              </a:buClr>
              <a:buSzPts val="1800"/>
              <a:buFont typeface="Arial"/>
              <a:buChar char="-"/>
            </a:pPr>
            <a:r>
              <a:rPr b="1" lang="en" sz="1800">
                <a:solidFill>
                  <a:schemeClr val="dk1"/>
                </a:solidFill>
                <a:latin typeface="Arial"/>
                <a:ea typeface="Arial"/>
                <a:cs typeface="Arial"/>
                <a:sym typeface="Arial"/>
              </a:rPr>
              <a:t>Conclusion:</a:t>
            </a:r>
            <a:endParaRPr/>
          </a:p>
          <a:p>
            <a:pPr indent="-342900" lvl="0" marL="342900" marR="0" rtl="0" algn="l">
              <a:lnSpc>
                <a:spcPct val="150000"/>
              </a:lnSpc>
              <a:spcBef>
                <a:spcPts val="0"/>
              </a:spcBef>
              <a:spcAft>
                <a:spcPts val="0"/>
              </a:spcAft>
              <a:buClr>
                <a:schemeClr val="dk1"/>
              </a:buClr>
              <a:buSzPts val="1800"/>
              <a:buFont typeface="Arial"/>
              <a:buChar char="-"/>
            </a:pPr>
            <a:r>
              <a:rPr b="1" i="0" lang="en" sz="1800" cap="none">
                <a:solidFill>
                  <a:schemeClr val="dk1"/>
                </a:solidFill>
                <a:latin typeface="Arial"/>
                <a:ea typeface="Arial"/>
                <a:cs typeface="Arial"/>
                <a:sym typeface="Arial"/>
              </a:rPr>
              <a:t>Assumption: </a:t>
            </a:r>
            <a:endParaRPr b="1" i="0" sz="1800" cap="non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Arial"/>
              <a:buChar char="-"/>
            </a:pPr>
            <a:r>
              <a:rPr b="1" lang="en" sz="1800">
                <a:solidFill>
                  <a:schemeClr val="dk1"/>
                </a:solidFill>
                <a:latin typeface="Arial"/>
                <a:ea typeface="Arial"/>
                <a:cs typeface="Arial"/>
                <a:sym typeface="Arial"/>
              </a:rPr>
              <a:t>Type of a</a:t>
            </a:r>
            <a:r>
              <a:rPr b="1" i="0" lang="en" sz="1800" cap="none">
                <a:solidFill>
                  <a:schemeClr val="dk1"/>
                </a:solidFill>
                <a:latin typeface="Arial"/>
                <a:ea typeface="Arial"/>
                <a:cs typeface="Arial"/>
                <a:sym typeface="Arial"/>
              </a:rPr>
              <a:t>rgument</a:t>
            </a:r>
            <a:r>
              <a:rPr lang="en" sz="1800">
                <a:solidFill>
                  <a:schemeClr val="dk1"/>
                </a:solidFill>
                <a:latin typeface="Arial"/>
                <a:ea typeface="Arial"/>
                <a:cs typeface="Arial"/>
                <a:sym typeface="Arial"/>
              </a:rPr>
              <a:t>: </a:t>
            </a:r>
            <a:r>
              <a:rPr lang="en" sz="1600">
                <a:solidFill>
                  <a:schemeClr val="dk1"/>
                </a:solidFill>
                <a:latin typeface="Arial"/>
                <a:ea typeface="Arial"/>
                <a:cs typeface="Arial"/>
                <a:sym typeface="Arial"/>
              </a:rPr>
              <a:t>(out of 5 </a:t>
            </a:r>
            <a:r>
              <a:rPr lang="en" sz="1600" u="sng">
                <a:solidFill>
                  <a:schemeClr val="dk1"/>
                </a:solidFill>
                <a:latin typeface="Arial"/>
                <a:ea typeface="Arial"/>
                <a:cs typeface="Arial"/>
                <a:sym typeface="Arial"/>
              </a:rPr>
              <a:t>deductive</a:t>
            </a:r>
            <a:r>
              <a:rPr lang="en" sz="1600">
                <a:solidFill>
                  <a:schemeClr val="dk1"/>
                </a:solidFill>
                <a:latin typeface="Arial"/>
                <a:ea typeface="Arial"/>
                <a:cs typeface="Arial"/>
                <a:sym typeface="Arial"/>
              </a:rPr>
              <a:t> and 6 </a:t>
            </a:r>
            <a:r>
              <a:rPr lang="en" sz="1600" u="sng">
                <a:solidFill>
                  <a:schemeClr val="dk1"/>
                </a:solidFill>
                <a:latin typeface="Arial"/>
                <a:ea typeface="Arial"/>
                <a:cs typeface="Arial"/>
                <a:sym typeface="Arial"/>
              </a:rPr>
              <a:t>inductive</a:t>
            </a:r>
            <a:r>
              <a:rPr lang="en" sz="1600">
                <a:solidFill>
                  <a:schemeClr val="dk1"/>
                </a:solidFill>
                <a:latin typeface="Arial"/>
                <a:ea typeface="Arial"/>
                <a:cs typeface="Arial"/>
                <a:sym typeface="Arial"/>
              </a:rPr>
              <a:t> patterns)</a:t>
            </a:r>
            <a:endParaRPr i="0" sz="1800" cap="none">
              <a:solidFill>
                <a:schemeClr val="dk1"/>
              </a:solidFill>
              <a:latin typeface="Arial"/>
              <a:ea typeface="Arial"/>
              <a:cs typeface="Arial"/>
              <a:sym typeface="Arial"/>
            </a:endParaRPr>
          </a:p>
        </p:txBody>
      </p:sp>
      <p:sp>
        <p:nvSpPr>
          <p:cNvPr id="269" name="Google Shape;269;p26"/>
          <p:cNvSpPr/>
          <p:nvPr/>
        </p:nvSpPr>
        <p:spPr>
          <a:xfrm>
            <a:off x="685800" y="192212"/>
            <a:ext cx="7620000" cy="80791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Noto Sans Symbols"/>
              <a:buNone/>
            </a:pPr>
            <a:r>
              <a:rPr b="1" lang="en" sz="3600">
                <a:solidFill>
                  <a:schemeClr val="dk1"/>
                </a:solidFill>
                <a:latin typeface="Arial"/>
                <a:ea typeface="Arial"/>
                <a:cs typeface="Arial"/>
                <a:sym typeface="Arial"/>
              </a:rPr>
              <a:t>Assignment for Chapter 3</a:t>
            </a:r>
            <a:endParaRPr/>
          </a:p>
          <a:p>
            <a:pPr indent="0" lvl="0" marL="0" marR="0" rtl="0" algn="l">
              <a:spcBef>
                <a:spcPts val="0"/>
              </a:spcBef>
              <a:spcAft>
                <a:spcPts val="0"/>
              </a:spcAft>
              <a:buClr>
                <a:schemeClr val="dk1"/>
              </a:buClr>
              <a:buSzPts val="2800"/>
              <a:buFont typeface="Noto Sans Symbols"/>
              <a:buNone/>
            </a:pPr>
            <a:r>
              <a:rPr b="1" lang="en" sz="2800">
                <a:solidFill>
                  <a:schemeClr val="dk1"/>
                </a:solidFill>
                <a:latin typeface="Arial"/>
                <a:ea typeface="Arial"/>
                <a:cs typeface="Arial"/>
                <a:sym typeface="Arial"/>
              </a:rPr>
              <a:t> </a:t>
            </a:r>
            <a:endParaRPr/>
          </a:p>
        </p:txBody>
      </p:sp>
      <p:sp>
        <p:nvSpPr>
          <p:cNvPr id="270" name="Google Shape;270;p26"/>
          <p:cNvSpPr txBox="1"/>
          <p:nvPr/>
        </p:nvSpPr>
        <p:spPr>
          <a:xfrm>
            <a:off x="346075" y="3314700"/>
            <a:ext cx="8451850" cy="37274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2000" cap="none">
                <a:solidFill>
                  <a:schemeClr val="dk1"/>
                </a:solidFill>
                <a:latin typeface="Arial"/>
                <a:ea typeface="Arial"/>
                <a:cs typeface="Arial"/>
                <a:sym typeface="Arial"/>
              </a:rPr>
              <a:t>Link to submit:</a:t>
            </a:r>
            <a:endParaRPr sz="2000">
              <a:solidFill>
                <a:schemeClr val="dk1"/>
              </a:solidFill>
              <a:latin typeface="Arial"/>
              <a:ea typeface="Arial"/>
              <a:cs typeface="Arial"/>
              <a:sym typeface="Arial"/>
            </a:endParaRPr>
          </a:p>
        </p:txBody>
      </p:sp>
      <p:sp>
        <p:nvSpPr>
          <p:cNvPr id="271" name="Google Shape;271;p26"/>
          <p:cNvSpPr txBox="1"/>
          <p:nvPr/>
        </p:nvSpPr>
        <p:spPr>
          <a:xfrm>
            <a:off x="1981200" y="3880927"/>
            <a:ext cx="459166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https://forms.gle/dvAu1ZcD6uN7h9gV6</a:t>
            </a:r>
            <a:endParaRPr sz="1800">
              <a:solidFill>
                <a:schemeClr val="dk1"/>
              </a:solidFill>
              <a:latin typeface="Arial"/>
              <a:ea typeface="Arial"/>
              <a:cs typeface="Arial"/>
              <a:sym typeface="Arial"/>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7" name="Shape 337"/>
        <p:cNvGrpSpPr/>
        <p:nvPr/>
      </p:nvGrpSpPr>
      <p:grpSpPr>
        <a:xfrm>
          <a:off x="0" y="0"/>
          <a:ext cx="0" cy="0"/>
          <a:chOff x="0" y="0"/>
          <a:chExt cx="0" cy="0"/>
        </a:xfrm>
      </p:grpSpPr>
      <p:sp>
        <p:nvSpPr>
          <p:cNvPr id="338" name="Google Shape;338;p35"/>
          <p:cNvSpPr txBox="1"/>
          <p:nvPr/>
        </p:nvSpPr>
        <p:spPr>
          <a:xfrm>
            <a:off x="8229600" y="4855369"/>
            <a:ext cx="758825" cy="18573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rgbClr val="409BC9"/>
                </a:solidFill>
                <a:latin typeface="Arial"/>
                <a:ea typeface="Arial"/>
                <a:cs typeface="Arial"/>
                <a:sym typeface="Arial"/>
              </a:rPr>
              <a:t>‹#›</a:t>
            </a:fld>
            <a:endParaRPr sz="1200">
              <a:solidFill>
                <a:srgbClr val="409BC9"/>
              </a:solidFill>
              <a:latin typeface="Arial"/>
              <a:ea typeface="Arial"/>
              <a:cs typeface="Arial"/>
              <a:sym typeface="Arial"/>
            </a:endParaRPr>
          </a:p>
        </p:txBody>
      </p:sp>
      <p:pic>
        <p:nvPicPr>
          <p:cNvPr descr="Image result for thank" id="339" name="Google Shape;339;p35"/>
          <p:cNvPicPr preferRelativeResize="0"/>
          <p:nvPr/>
        </p:nvPicPr>
        <p:blipFill rotWithShape="1">
          <a:blip r:embed="rId3">
            <a:alphaModFix/>
          </a:blip>
          <a:srcRect b="0" l="0" r="0" t="0"/>
          <a:stretch/>
        </p:blipFill>
        <p:spPr>
          <a:xfrm>
            <a:off x="609600" y="685800"/>
            <a:ext cx="5715000" cy="3807619"/>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457200" y="171450"/>
            <a:ext cx="8229600" cy="65127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a:t>Group 7: </a:t>
            </a:r>
            <a:endParaRPr/>
          </a:p>
        </p:txBody>
      </p:sp>
      <p:sp>
        <p:nvSpPr>
          <p:cNvPr id="277" name="Google Shape;277;p27"/>
          <p:cNvSpPr txBox="1"/>
          <p:nvPr>
            <p:ph idx="1" type="body"/>
          </p:nvPr>
        </p:nvSpPr>
        <p:spPr>
          <a:xfrm>
            <a:off x="457200" y="971550"/>
            <a:ext cx="8229600" cy="3771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2900">
                <a:solidFill>
                  <a:srgbClr val="000000"/>
                </a:solidFill>
              </a:rPr>
              <a:t>1. Nguyễn Ngọc Mỹ Phương -BEBEIU22114</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2. Phạm Thái Nhật Thanh-BEBEIU22133</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3. Nguyễn Thị Như Quỳnh-BEBEIU22122</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4. Đặng Thị Trúc Thắm - BEBEIU22132</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5. Đặng Trần Minh Châu - BEBEIU22019</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6. Nguyễn Ngọc Phương Thảo - BEBEIU22135</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7. Lê Đức Toản - EEEEIU22065</a:t>
            </a:r>
            <a:endParaRPr sz="2900">
              <a:solidFill>
                <a:srgbClr val="000000"/>
              </a:solidFill>
            </a:endParaRPr>
          </a:p>
          <a:p>
            <a:pPr indent="0" lvl="0" marL="0" rtl="0" algn="l">
              <a:lnSpc>
                <a:spcPct val="115000"/>
              </a:lnSpc>
              <a:spcBef>
                <a:spcPts val="0"/>
              </a:spcBef>
              <a:spcAft>
                <a:spcPts val="0"/>
              </a:spcAft>
              <a:buNone/>
            </a:pPr>
            <a:r>
              <a:rPr lang="en" sz="2900">
                <a:solidFill>
                  <a:srgbClr val="000000"/>
                </a:solidFill>
              </a:rPr>
              <a:t>8. Đỗ Minh Duy - ITITSB22029</a:t>
            </a:r>
            <a:endParaRPr sz="2900">
              <a:solidFill>
                <a:srgbClr val="000000"/>
              </a:solidFill>
            </a:endParaRPr>
          </a:p>
          <a:p>
            <a:pPr indent="0" lvl="0" marL="0" rtl="0" algn="l">
              <a:spcBef>
                <a:spcPts val="640"/>
              </a:spcBef>
              <a:spcAft>
                <a:spcPts val="0"/>
              </a:spcAft>
              <a:buNone/>
            </a:pPr>
            <a:r>
              <a:t/>
            </a:r>
            <a:endParaRPr sz="2900">
              <a:solidFill>
                <a:srgbClr val="000000"/>
              </a:solidFill>
            </a:endParaRPr>
          </a:p>
        </p:txBody>
      </p:sp>
      <p:sp>
        <p:nvSpPr>
          <p:cNvPr id="278" name="Google Shape;278;p27"/>
          <p:cNvSpPr txBox="1"/>
          <p:nvPr>
            <p:ph idx="12" type="sldNum"/>
          </p:nvPr>
        </p:nvSpPr>
        <p:spPr>
          <a:xfrm>
            <a:off x="6553200" y="4902994"/>
            <a:ext cx="2133600" cy="183356"/>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8"/>
          <p:cNvSpPr txBox="1"/>
          <p:nvPr/>
        </p:nvSpPr>
        <p:spPr>
          <a:xfrm>
            <a:off x="3088125" y="365975"/>
            <a:ext cx="5967600" cy="443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200" u="sng">
                <a:solidFill>
                  <a:schemeClr val="dk1"/>
                </a:solidFill>
                <a:latin typeface="Arial"/>
                <a:ea typeface="Arial"/>
                <a:cs typeface="Arial"/>
                <a:sym typeface="Arial"/>
              </a:rPr>
              <a:t>Premise + type: </a:t>
            </a:r>
            <a:endParaRPr b="1" sz="1200" u="sng">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Premise 1: Thi Han Ni (47 years old, lawyer, journalist) was sentenced to 1 year and 6 months in prison, while Tran Van Sy (67 years old, lawyer) was sentenced to 2 years in prison on the charge of "abusing democratic freedoms to infringe upon the interests of the state, the legitimate rights and interests of organizations and individuals."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Premise 2: The two defendants were tried under Clause 2, Article 331 of the Penal Code, with a sentence range of 2 - 7 years in jail for "negatively affecting social security and safety".</a:t>
            </a:r>
            <a:endParaRPr sz="1200">
              <a:solidFill>
                <a:schemeClr val="dk1"/>
              </a:solidFill>
            </a:endParaRPr>
          </a:p>
          <a:p>
            <a:pPr indent="0" lvl="0" marL="0" marR="0" rtl="0" algn="l">
              <a:lnSpc>
                <a:spcPct val="150000"/>
              </a:lnSpc>
              <a:spcBef>
                <a:spcPts val="0"/>
              </a:spcBef>
              <a:spcAft>
                <a:spcPts val="0"/>
              </a:spcAft>
              <a:buNone/>
            </a:pPr>
            <a:r>
              <a:rPr b="1" lang="en" sz="1200" u="sng">
                <a:solidFill>
                  <a:schemeClr val="dk1"/>
                </a:solidFill>
                <a:latin typeface="Arial"/>
                <a:ea typeface="Arial"/>
                <a:cs typeface="Arial"/>
                <a:sym typeface="Arial"/>
              </a:rPr>
              <a:t>Conclusion:</a:t>
            </a:r>
            <a:r>
              <a:rPr b="1" lang="en" sz="1200">
                <a:solidFill>
                  <a:schemeClr val="dk1"/>
                </a:solidFill>
                <a:latin typeface="Arial"/>
                <a:ea typeface="Arial"/>
                <a:cs typeface="Arial"/>
                <a:sym typeface="Arial"/>
              </a:rPr>
              <a:t> </a:t>
            </a:r>
            <a:endParaRPr b="1" sz="1200">
              <a:solidFill>
                <a:schemeClr val="dk1"/>
              </a:solidFill>
              <a:latin typeface="Arial"/>
              <a:ea typeface="Arial"/>
              <a:cs typeface="Arial"/>
              <a:sym typeface="Arial"/>
            </a:endParaRPr>
          </a:p>
          <a:p>
            <a:pPr indent="0" lvl="0" marL="0" rtl="0" algn="l">
              <a:lnSpc>
                <a:spcPct val="150000"/>
              </a:lnSpc>
              <a:spcBef>
                <a:spcPts val="0"/>
              </a:spcBef>
              <a:spcAft>
                <a:spcPts val="0"/>
              </a:spcAft>
              <a:buNone/>
            </a:pPr>
            <a:r>
              <a:rPr lang="en" sz="1200">
                <a:solidFill>
                  <a:schemeClr val="dk1"/>
                </a:solidFill>
              </a:rPr>
              <a:t>Defendants Dang Thi Han Ni and Tran Van Sy have been convicted. </a:t>
            </a:r>
            <a:endParaRPr sz="1200">
              <a:solidFill>
                <a:schemeClr val="dk1"/>
              </a:solidFill>
            </a:endParaRPr>
          </a:p>
          <a:p>
            <a:pPr indent="0" lvl="0" marL="0" marR="0" rtl="0" algn="l">
              <a:lnSpc>
                <a:spcPct val="150000"/>
              </a:lnSpc>
              <a:spcBef>
                <a:spcPts val="0"/>
              </a:spcBef>
              <a:spcAft>
                <a:spcPts val="0"/>
              </a:spcAft>
              <a:buNone/>
            </a:pPr>
            <a:r>
              <a:rPr b="1" lang="en" sz="1200" u="sng">
                <a:solidFill>
                  <a:schemeClr val="dk1"/>
                </a:solidFill>
                <a:latin typeface="Arial"/>
                <a:ea typeface="Arial"/>
                <a:cs typeface="Arial"/>
                <a:sym typeface="Arial"/>
              </a:rPr>
              <a:t>Assumption:</a:t>
            </a:r>
            <a:r>
              <a:rPr b="1" lang="en" sz="1200">
                <a:solidFill>
                  <a:schemeClr val="dk1"/>
                </a:solidFill>
                <a:latin typeface="Arial"/>
                <a:ea typeface="Arial"/>
                <a:cs typeface="Arial"/>
                <a:sym typeface="Arial"/>
              </a:rPr>
              <a:t>  </a:t>
            </a:r>
            <a:endParaRPr b="1" sz="12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chemeClr val="dk1"/>
                </a:solidFill>
              </a:rPr>
              <a:t>Defendants Dang Thi Han Ni and Tran Van Sy were convicted for violating Ms. Nguyen Phuong Hang's secrecy and privacy, as well as insulting Mr. Huynh Uy Dung's honor and character and the Dai Nam Joint Stock Company.</a:t>
            </a:r>
            <a:endParaRPr sz="1200"/>
          </a:p>
          <a:p>
            <a:pPr indent="0" lvl="0" marL="0" marR="0" rtl="0" algn="l">
              <a:lnSpc>
                <a:spcPct val="150000"/>
              </a:lnSpc>
              <a:spcBef>
                <a:spcPts val="0"/>
              </a:spcBef>
              <a:spcAft>
                <a:spcPts val="0"/>
              </a:spcAft>
              <a:buNone/>
            </a:pPr>
            <a:r>
              <a:rPr b="1" lang="en" sz="1200" u="sng">
                <a:solidFill>
                  <a:schemeClr val="dk1"/>
                </a:solidFill>
                <a:latin typeface="Arial"/>
                <a:ea typeface="Arial"/>
                <a:cs typeface="Arial"/>
                <a:sym typeface="Arial"/>
              </a:rPr>
              <a:t>Type of a</a:t>
            </a:r>
            <a:r>
              <a:rPr b="1" i="0" lang="en" sz="1200" u="sng" cap="none">
                <a:solidFill>
                  <a:schemeClr val="dk1"/>
                </a:solidFill>
                <a:latin typeface="Arial"/>
                <a:ea typeface="Arial"/>
                <a:cs typeface="Arial"/>
                <a:sym typeface="Arial"/>
              </a:rPr>
              <a:t>rgument</a:t>
            </a:r>
            <a:r>
              <a:rPr b="1" lang="en" sz="1200" u="sng">
                <a:solidFill>
                  <a:schemeClr val="dk1"/>
                </a:solidFill>
                <a:latin typeface="Arial"/>
                <a:ea typeface="Arial"/>
                <a:cs typeface="Arial"/>
                <a:sym typeface="Arial"/>
              </a:rPr>
              <a:t>:</a:t>
            </a:r>
            <a:r>
              <a:rPr lang="en" sz="1200">
                <a:solidFill>
                  <a:schemeClr val="dk1"/>
                </a:solidFill>
              </a:rPr>
              <a:t> Deducti</a:t>
            </a:r>
            <a:r>
              <a:rPr lang="en" sz="1200">
                <a:solidFill>
                  <a:schemeClr val="dk1"/>
                </a:solidFill>
              </a:rPr>
              <a:t>ve </a:t>
            </a:r>
            <a:endParaRPr sz="1200"/>
          </a:p>
        </p:txBody>
      </p:sp>
      <p:sp>
        <p:nvSpPr>
          <p:cNvPr id="285" name="Google Shape;285;p28"/>
          <p:cNvSpPr txBox="1"/>
          <p:nvPr>
            <p:ph type="title"/>
          </p:nvPr>
        </p:nvSpPr>
        <p:spPr>
          <a:xfrm>
            <a:off x="0" y="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100"/>
              <a:t>Task 1: Make an argument based on the clue</a:t>
            </a:r>
            <a:endParaRPr i="0" sz="2100"/>
          </a:p>
        </p:txBody>
      </p:sp>
      <p:pic>
        <p:nvPicPr>
          <p:cNvPr id="286" name="Google Shape;286;p28"/>
          <p:cNvPicPr preferRelativeResize="0"/>
          <p:nvPr/>
        </p:nvPicPr>
        <p:blipFill rotWithShape="1">
          <a:blip r:embed="rId3">
            <a:alphaModFix/>
          </a:blip>
          <a:srcRect b="0" l="0" r="0" t="0"/>
          <a:stretch/>
        </p:blipFill>
        <p:spPr>
          <a:xfrm>
            <a:off x="137350" y="529100"/>
            <a:ext cx="2874475" cy="4349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nvSpPr>
        <p:spPr>
          <a:xfrm>
            <a:off x="321750" y="499025"/>
            <a:ext cx="5063400" cy="4748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300">
                <a:solidFill>
                  <a:schemeClr val="dk1"/>
                </a:solidFill>
              </a:rPr>
              <a:t>Premise + type: </a:t>
            </a:r>
            <a:endParaRPr b="1" sz="1300">
              <a:solidFill>
                <a:schemeClr val="dk1"/>
              </a:solidFill>
            </a:endParaRPr>
          </a:p>
          <a:p>
            <a:pPr indent="-298450" lvl="0" marL="457200" marR="0" rtl="0" algn="l">
              <a:lnSpc>
                <a:spcPct val="150000"/>
              </a:lnSpc>
              <a:spcBef>
                <a:spcPts val="0"/>
              </a:spcBef>
              <a:spcAft>
                <a:spcPts val="0"/>
              </a:spcAft>
              <a:buClr>
                <a:schemeClr val="dk1"/>
              </a:buClr>
              <a:buSzPts val="1100"/>
              <a:buChar char="-"/>
            </a:pPr>
            <a:r>
              <a:rPr lang="en" sz="1100">
                <a:solidFill>
                  <a:schemeClr val="dk1"/>
                </a:solidFill>
              </a:rPr>
              <a:t>Premise 1: go wedding =&gt; composed “Vợ người ta” (specific premise) </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dk1"/>
                </a:solidFill>
              </a:rPr>
              <a:t>Premise 2: </a:t>
            </a:r>
            <a:r>
              <a:rPr lang="en" sz="1100">
                <a:solidFill>
                  <a:schemeClr val="dk1"/>
                </a:solidFill>
              </a:rPr>
              <a:t>attend a funeral =&gt; composed “Bước qua thế giới” (specific premise)</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dk1"/>
                </a:solidFill>
              </a:rPr>
              <a:t>Premise 3: go to the death anniversary  =&gt; composed “Hồi ức” (specific premise) </a:t>
            </a:r>
            <a:endParaRPr sz="1100">
              <a:solidFill>
                <a:schemeClr val="dk1"/>
              </a:solidFill>
            </a:endParaRPr>
          </a:p>
          <a:p>
            <a:pPr indent="0" lvl="0" marL="0" marR="0" rtl="0" algn="l">
              <a:lnSpc>
                <a:spcPct val="150000"/>
              </a:lnSpc>
              <a:spcBef>
                <a:spcPts val="0"/>
              </a:spcBef>
              <a:spcAft>
                <a:spcPts val="0"/>
              </a:spcAft>
              <a:buNone/>
            </a:pPr>
            <a:r>
              <a:rPr b="1" lang="en" sz="1300">
                <a:solidFill>
                  <a:schemeClr val="dk1"/>
                </a:solidFill>
              </a:rPr>
              <a:t>Conclusion: </a:t>
            </a:r>
            <a:r>
              <a:rPr lang="en" sz="1100">
                <a:solidFill>
                  <a:schemeClr val="dk1"/>
                </a:solidFill>
              </a:rPr>
              <a:t>The given premises imply that there is a relationship between certain events and the compositions that result from them. In each example, the music appears to be a representation of the feelings and experiences surrounding the occurrence. This connection suggests that compositions can be used to analyze and reflect on key life events.</a:t>
            </a:r>
            <a:endParaRPr sz="1100"/>
          </a:p>
          <a:p>
            <a:pPr indent="0" lvl="0" marL="0" marR="0" rtl="0" algn="l">
              <a:lnSpc>
                <a:spcPct val="150000"/>
              </a:lnSpc>
              <a:spcBef>
                <a:spcPts val="0"/>
              </a:spcBef>
              <a:spcAft>
                <a:spcPts val="0"/>
              </a:spcAft>
              <a:buNone/>
            </a:pPr>
            <a:r>
              <a:rPr b="1" lang="en" sz="1300">
                <a:solidFill>
                  <a:schemeClr val="dk1"/>
                </a:solidFill>
              </a:rPr>
              <a:t>Assumption:</a:t>
            </a:r>
            <a:r>
              <a:rPr lang="en" sz="1100">
                <a:solidFill>
                  <a:schemeClr val="dk1"/>
                </a:solidFill>
              </a:rPr>
              <a:t> Based on the conclusion, it is reasonable to believe that the rituals Phan Manh Quynh attends have a significant impact on his emotional well-being. His ability to express his feelings through music demonstrates his aptitude as a composer. Observing the ceremonies he attends can provide insight into the spectrum of emotions he feels and the types of songs he may produce in the future.</a:t>
            </a:r>
            <a:endParaRPr sz="1100">
              <a:solidFill>
                <a:schemeClr val="dk1"/>
              </a:solidFill>
            </a:endParaRPr>
          </a:p>
          <a:p>
            <a:pPr indent="0" lvl="0" marL="0" marR="0" rtl="0" algn="l">
              <a:lnSpc>
                <a:spcPct val="150000"/>
              </a:lnSpc>
              <a:spcBef>
                <a:spcPts val="0"/>
              </a:spcBef>
              <a:spcAft>
                <a:spcPts val="0"/>
              </a:spcAft>
              <a:buNone/>
            </a:pPr>
            <a:r>
              <a:t/>
            </a:r>
            <a:endParaRPr b="1" sz="1300">
              <a:solidFill>
                <a:schemeClr val="dk1"/>
              </a:solidFill>
            </a:endParaRPr>
          </a:p>
        </p:txBody>
      </p:sp>
      <p:sp>
        <p:nvSpPr>
          <p:cNvPr id="293" name="Google Shape;293;p29"/>
          <p:cNvSpPr txBox="1"/>
          <p:nvPr>
            <p:ph type="title"/>
          </p:nvPr>
        </p:nvSpPr>
        <p:spPr>
          <a:xfrm>
            <a:off x="152400" y="17145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400"/>
              <a:t>Task 2: Make an argument based on the clue</a:t>
            </a:r>
            <a:endParaRPr i="0" sz="2400"/>
          </a:p>
        </p:txBody>
      </p:sp>
      <p:pic>
        <p:nvPicPr>
          <p:cNvPr id="294" name="Google Shape;294;p29"/>
          <p:cNvPicPr preferRelativeResize="0"/>
          <p:nvPr/>
        </p:nvPicPr>
        <p:blipFill rotWithShape="1">
          <a:blip r:embed="rId3">
            <a:alphaModFix/>
          </a:blip>
          <a:srcRect b="0" l="0" r="0" t="0"/>
          <a:stretch/>
        </p:blipFill>
        <p:spPr>
          <a:xfrm>
            <a:off x="5446181" y="562524"/>
            <a:ext cx="3486151" cy="3486151"/>
          </a:xfrm>
          <a:prstGeom prst="rect">
            <a:avLst/>
          </a:prstGeom>
          <a:noFill/>
          <a:ln>
            <a:noFill/>
          </a:ln>
        </p:spPr>
      </p:pic>
      <p:sp>
        <p:nvSpPr>
          <p:cNvPr id="295" name="Google Shape;295;p29"/>
          <p:cNvSpPr txBox="1"/>
          <p:nvPr/>
        </p:nvSpPr>
        <p:spPr>
          <a:xfrm>
            <a:off x="5446175" y="4145150"/>
            <a:ext cx="2190900" cy="49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Font typeface="Arial"/>
              <a:buNone/>
            </a:pPr>
            <a:r>
              <a:rPr b="1" lang="en" sz="1300">
                <a:solidFill>
                  <a:schemeClr val="dk1"/>
                </a:solidFill>
                <a:latin typeface="Times New Roman"/>
                <a:ea typeface="Times New Roman"/>
                <a:cs typeface="Times New Roman"/>
                <a:sym typeface="Times New Roman"/>
              </a:rPr>
              <a:t>Type of argument: </a:t>
            </a:r>
            <a:r>
              <a:rPr lang="en" sz="1100">
                <a:solidFill>
                  <a:schemeClr val="dk1"/>
                </a:solidFill>
                <a:latin typeface="Times New Roman"/>
                <a:ea typeface="Times New Roman"/>
                <a:cs typeface="Times New Roman"/>
                <a:sym typeface="Times New Roman"/>
              </a:rPr>
              <a:t>Inductive.</a:t>
            </a:r>
            <a:endParaRPr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30"/>
          <p:cNvSpPr txBox="1"/>
          <p:nvPr/>
        </p:nvSpPr>
        <p:spPr>
          <a:xfrm>
            <a:off x="2883325" y="628650"/>
            <a:ext cx="6184200" cy="443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Premise + type:</a:t>
            </a:r>
            <a:r>
              <a:rPr lang="en" sz="1200">
                <a:solidFill>
                  <a:schemeClr val="dk1"/>
                </a:solidFill>
                <a:latin typeface="Times New Roman"/>
                <a:ea typeface="Times New Roman"/>
                <a:cs typeface="Times New Roman"/>
                <a:sym typeface="Times New Roman"/>
              </a:rPr>
              <a:t> (factual)</a:t>
            </a:r>
            <a:endParaRPr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Premise 1:</a:t>
            </a:r>
            <a:r>
              <a:rPr lang="en" sz="1200">
                <a:solidFill>
                  <a:schemeClr val="dk1"/>
                </a:solidFill>
                <a:latin typeface="Times New Roman"/>
                <a:ea typeface="Times New Roman"/>
                <a:cs typeface="Times New Roman"/>
                <a:sym typeface="Times New Roman"/>
              </a:rPr>
              <a:t> The customer ordered a 9-inch pizza.</a:t>
            </a:r>
            <a:endParaRPr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Premise 2:</a:t>
            </a:r>
            <a:r>
              <a:rPr lang="en" sz="1200">
                <a:solidFill>
                  <a:schemeClr val="dk1"/>
                </a:solidFill>
                <a:latin typeface="Times New Roman"/>
                <a:ea typeface="Times New Roman"/>
                <a:cs typeface="Times New Roman"/>
                <a:sym typeface="Times New Roman"/>
              </a:rPr>
              <a:t> The waiter delivered two 5-inch pizzas.</a:t>
            </a:r>
            <a:endParaRPr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Conclusion: </a:t>
            </a:r>
            <a:endParaRPr b="1"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The waiter claims the customer gets an extra inch of pizza.</a:t>
            </a:r>
            <a:endParaRPr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Assumption:</a:t>
            </a:r>
            <a:endParaRPr b="1"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Area of a 9-inch pizza: π * (9/2)^2 = 63.62 square inches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Area of a 5-inch pizza: π * (5/2)^2 = 19.63 square inches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Total area of two 5-inch pizzas: 2 * 19.63 square inches = 39.26 square inches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Two 5-inch pizzas have a total area of 39.26 square inches, which is less than the area of a single 9-inch pizza (63.62 square inches).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The waiter assumes that adding the diameters of the pizzas is equivalent to getting more total pizza area. The customer's point is that the waiter is wrong to assume that simply adding the diameters of the two pizzas together gives the total area. The customer successfully used math to argue his point and convince the owner to give him four pizzas instead. </a:t>
            </a:r>
            <a:endParaRPr sz="12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Type of a</a:t>
            </a:r>
            <a:r>
              <a:rPr b="1" i="0" lang="en" sz="1200" cap="none">
                <a:solidFill>
                  <a:schemeClr val="dk1"/>
                </a:solidFill>
                <a:latin typeface="Times New Roman"/>
                <a:ea typeface="Times New Roman"/>
                <a:cs typeface="Times New Roman"/>
                <a:sym typeface="Times New Roman"/>
              </a:rPr>
              <a:t>rgument</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Deductive argument</a:t>
            </a:r>
            <a:endParaRPr sz="1200">
              <a:solidFill>
                <a:schemeClr val="dk1"/>
              </a:solidFill>
              <a:latin typeface="Times New Roman"/>
              <a:ea typeface="Times New Roman"/>
              <a:cs typeface="Times New Roman"/>
              <a:sym typeface="Times New Roman"/>
            </a:endParaRPr>
          </a:p>
        </p:txBody>
      </p:sp>
      <p:sp>
        <p:nvSpPr>
          <p:cNvPr id="302" name="Google Shape;302;p30"/>
          <p:cNvSpPr txBox="1"/>
          <p:nvPr>
            <p:ph type="title"/>
          </p:nvPr>
        </p:nvSpPr>
        <p:spPr>
          <a:xfrm>
            <a:off x="152400" y="17145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400"/>
              <a:t>Task 3: Make an argument based on the clue</a:t>
            </a:r>
            <a:endParaRPr i="0" sz="2400"/>
          </a:p>
        </p:txBody>
      </p:sp>
      <p:pic>
        <p:nvPicPr>
          <p:cNvPr id="303" name="Google Shape;303;p30"/>
          <p:cNvPicPr preferRelativeResize="0"/>
          <p:nvPr/>
        </p:nvPicPr>
        <p:blipFill rotWithShape="1">
          <a:blip r:embed="rId3">
            <a:alphaModFix/>
          </a:blip>
          <a:srcRect b="0" l="0" r="0" t="0"/>
          <a:stretch/>
        </p:blipFill>
        <p:spPr>
          <a:xfrm>
            <a:off x="457200" y="742950"/>
            <a:ext cx="2243483" cy="41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225875" y="604025"/>
            <a:ext cx="4423200" cy="4494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300">
                <a:solidFill>
                  <a:schemeClr val="dk1"/>
                </a:solidFill>
                <a:latin typeface="Arial"/>
                <a:ea typeface="Arial"/>
                <a:cs typeface="Arial"/>
                <a:sym typeface="Arial"/>
              </a:rPr>
              <a:t>Premise + type:</a:t>
            </a:r>
            <a:endParaRPr b="1" sz="13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 sz="1300">
                <a:solidFill>
                  <a:schemeClr val="dk1"/>
                </a:solidFill>
              </a:rPr>
              <a:t>Premise 1: </a:t>
            </a:r>
            <a:r>
              <a:rPr lang="en" sz="1300">
                <a:solidFill>
                  <a:schemeClr val="dk1"/>
                </a:solidFill>
              </a:rPr>
              <a:t>The past is unchangeable by anyone.</a:t>
            </a:r>
            <a:endParaRPr sz="1300">
              <a:solidFill>
                <a:schemeClr val="dk1"/>
              </a:solidFill>
            </a:endParaRPr>
          </a:p>
          <a:p>
            <a:pPr indent="0" lvl="0" marL="0" marR="0" rtl="0" algn="l">
              <a:lnSpc>
                <a:spcPct val="150000"/>
              </a:lnSpc>
              <a:spcBef>
                <a:spcPts val="0"/>
              </a:spcBef>
              <a:spcAft>
                <a:spcPts val="0"/>
              </a:spcAft>
              <a:buNone/>
            </a:pPr>
            <a:r>
              <a:rPr b="1" lang="en" sz="1300">
                <a:solidFill>
                  <a:schemeClr val="dk1"/>
                </a:solidFill>
              </a:rPr>
              <a:t>Premise 2: </a:t>
            </a:r>
            <a:r>
              <a:rPr lang="en" sz="1300">
                <a:solidFill>
                  <a:schemeClr val="dk1"/>
                </a:solidFill>
              </a:rPr>
              <a:t>However, someone continued trying</a:t>
            </a:r>
            <a:endParaRPr sz="1300">
              <a:solidFill>
                <a:schemeClr val="dk1"/>
              </a:solidFill>
            </a:endParaRPr>
          </a:p>
          <a:p>
            <a:pPr indent="0" lvl="0" marL="0" marR="0" rtl="0" algn="l">
              <a:lnSpc>
                <a:spcPct val="150000"/>
              </a:lnSpc>
              <a:spcBef>
                <a:spcPts val="0"/>
              </a:spcBef>
              <a:spcAft>
                <a:spcPts val="0"/>
              </a:spcAft>
              <a:buNone/>
            </a:pPr>
            <a:r>
              <a:rPr b="1" lang="en" sz="1300">
                <a:solidFill>
                  <a:schemeClr val="dk1"/>
                </a:solidFill>
                <a:latin typeface="Arial"/>
                <a:ea typeface="Arial"/>
                <a:cs typeface="Arial"/>
                <a:sym typeface="Arial"/>
              </a:rPr>
              <a:t>Conclusion: </a:t>
            </a:r>
            <a:r>
              <a:rPr lang="en" sz="1300">
                <a:solidFill>
                  <a:schemeClr val="dk1"/>
                </a:solidFill>
              </a:rPr>
              <a:t>Combining the sayings of the two figures in the photo makes sense</a:t>
            </a:r>
            <a:r>
              <a:rPr lang="en" sz="1300">
                <a:solidFill>
                  <a:schemeClr val="dk1"/>
                </a:solidFill>
              </a:rPr>
              <a:t>:</a:t>
            </a:r>
            <a:r>
              <a:rPr b="1" lang="en" sz="1300">
                <a:solidFill>
                  <a:schemeClr val="dk1"/>
                </a:solidFill>
              </a:rPr>
              <a:t> </a:t>
            </a:r>
            <a:r>
              <a:rPr lang="en" sz="1300">
                <a:solidFill>
                  <a:schemeClr val="dk1"/>
                </a:solidFill>
              </a:rPr>
              <a:t>While past can not be changed, some people continue to attempt.</a:t>
            </a:r>
            <a:endParaRPr sz="1300"/>
          </a:p>
          <a:p>
            <a:pPr indent="0" lvl="0" marL="0" marR="0" rtl="0" algn="l">
              <a:lnSpc>
                <a:spcPct val="150000"/>
              </a:lnSpc>
              <a:spcBef>
                <a:spcPts val="0"/>
              </a:spcBef>
              <a:spcAft>
                <a:spcPts val="0"/>
              </a:spcAft>
              <a:buNone/>
            </a:pPr>
            <a:r>
              <a:rPr b="1" lang="en" sz="1300">
                <a:solidFill>
                  <a:schemeClr val="dk1"/>
                </a:solidFill>
              </a:rPr>
              <a:t>Assumption</a:t>
            </a:r>
            <a:r>
              <a:rPr lang="en" sz="1300">
                <a:solidFill>
                  <a:schemeClr val="dk1"/>
                </a:solidFill>
              </a:rPr>
              <a:t>: Hai Tu implies that the past cannot be changed by anyone - a fact. Then Son Tung (her reported lover) added another sentence, hinting that some individuals still attempt to change. The two statuses lead individuals to separate into two arguments.</a:t>
            </a:r>
            <a:endParaRPr sz="1300">
              <a:solidFill>
                <a:schemeClr val="dk1"/>
              </a:solidFill>
            </a:endParaRPr>
          </a:p>
          <a:p>
            <a:pPr indent="0" lvl="0" marL="0" rtl="0" algn="l">
              <a:lnSpc>
                <a:spcPct val="150000"/>
              </a:lnSpc>
              <a:spcBef>
                <a:spcPts val="0"/>
              </a:spcBef>
              <a:spcAft>
                <a:spcPts val="0"/>
              </a:spcAft>
              <a:buNone/>
            </a:pPr>
            <a:r>
              <a:rPr lang="en" sz="1300">
                <a:solidFill>
                  <a:schemeClr val="dk1"/>
                </a:solidFill>
              </a:rPr>
              <a:t>-They both ended their relationships.</a:t>
            </a:r>
            <a:endParaRPr sz="1300">
              <a:solidFill>
                <a:schemeClr val="dk1"/>
              </a:solidFill>
            </a:endParaRPr>
          </a:p>
          <a:p>
            <a:pPr indent="0" lvl="0" marL="0" rtl="0" algn="l">
              <a:lnSpc>
                <a:spcPct val="150000"/>
              </a:lnSpc>
              <a:spcBef>
                <a:spcPts val="0"/>
              </a:spcBef>
              <a:spcAft>
                <a:spcPts val="0"/>
              </a:spcAft>
              <a:buNone/>
            </a:pPr>
            <a:r>
              <a:rPr lang="en" sz="1300">
                <a:solidFill>
                  <a:schemeClr val="dk1"/>
                </a:solidFill>
              </a:rPr>
              <a:t>-It's a hint to prepare for Singer Son Tung's music video.</a:t>
            </a:r>
            <a:endParaRPr sz="1300">
              <a:solidFill>
                <a:schemeClr val="dk1"/>
              </a:solidFill>
            </a:endParaRPr>
          </a:p>
          <a:p>
            <a:pPr indent="0" lvl="0" marL="0" marR="0" rtl="0" algn="l">
              <a:lnSpc>
                <a:spcPct val="150000"/>
              </a:lnSpc>
              <a:spcBef>
                <a:spcPts val="0"/>
              </a:spcBef>
              <a:spcAft>
                <a:spcPts val="0"/>
              </a:spcAft>
              <a:buNone/>
            </a:pPr>
            <a:r>
              <a:rPr b="1" lang="en" sz="1300">
                <a:solidFill>
                  <a:schemeClr val="dk1"/>
                </a:solidFill>
                <a:latin typeface="Arial"/>
                <a:ea typeface="Arial"/>
                <a:cs typeface="Arial"/>
                <a:sym typeface="Arial"/>
              </a:rPr>
              <a:t>Type of a</a:t>
            </a:r>
            <a:r>
              <a:rPr b="1" i="0" lang="en" sz="1300" cap="none">
                <a:solidFill>
                  <a:schemeClr val="dk1"/>
                </a:solidFill>
                <a:latin typeface="Arial"/>
                <a:ea typeface="Arial"/>
                <a:cs typeface="Arial"/>
                <a:sym typeface="Arial"/>
              </a:rPr>
              <a:t>rgument: </a:t>
            </a:r>
            <a:r>
              <a:rPr i="0" lang="en" sz="1300" cap="none">
                <a:solidFill>
                  <a:schemeClr val="dk1"/>
                </a:solidFill>
              </a:rPr>
              <a:t>Predictive argument</a:t>
            </a:r>
            <a:r>
              <a:rPr lang="en" sz="1300">
                <a:solidFill>
                  <a:schemeClr val="dk1"/>
                </a:solidFill>
              </a:rPr>
              <a:t>  - inductive patterns </a:t>
            </a:r>
            <a:endParaRPr sz="1300">
              <a:solidFill>
                <a:schemeClr val="dk1"/>
              </a:solidFill>
            </a:endParaRPr>
          </a:p>
        </p:txBody>
      </p:sp>
      <p:sp>
        <p:nvSpPr>
          <p:cNvPr id="310" name="Google Shape;310;p31"/>
          <p:cNvSpPr txBox="1"/>
          <p:nvPr>
            <p:ph type="title"/>
          </p:nvPr>
        </p:nvSpPr>
        <p:spPr>
          <a:xfrm>
            <a:off x="152400" y="17145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400"/>
              <a:t>Task 4: Make an argument based on the clue</a:t>
            </a:r>
            <a:endParaRPr i="0" sz="2400"/>
          </a:p>
        </p:txBody>
      </p:sp>
      <p:pic>
        <p:nvPicPr>
          <p:cNvPr id="311" name="Google Shape;311;p31"/>
          <p:cNvPicPr preferRelativeResize="0"/>
          <p:nvPr/>
        </p:nvPicPr>
        <p:blipFill rotWithShape="1">
          <a:blip r:embed="rId3">
            <a:alphaModFix/>
          </a:blip>
          <a:srcRect b="0" l="0" r="0" t="0"/>
          <a:stretch/>
        </p:blipFill>
        <p:spPr>
          <a:xfrm>
            <a:off x="4723199" y="586625"/>
            <a:ext cx="4229100" cy="422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152400" y="17145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400"/>
              <a:t>Task 5: Make an argument based on the clue</a:t>
            </a:r>
            <a:endParaRPr i="0" sz="2400"/>
          </a:p>
        </p:txBody>
      </p:sp>
      <p:sp>
        <p:nvSpPr>
          <p:cNvPr id="318" name="Google Shape;318;p32"/>
          <p:cNvSpPr txBox="1"/>
          <p:nvPr/>
        </p:nvSpPr>
        <p:spPr>
          <a:xfrm>
            <a:off x="152400" y="359575"/>
            <a:ext cx="6852600" cy="4987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200">
                <a:solidFill>
                  <a:schemeClr val="dk1"/>
                </a:solidFill>
                <a:latin typeface="Arial"/>
                <a:ea typeface="Arial"/>
                <a:cs typeface="Arial"/>
                <a:sym typeface="Arial"/>
              </a:rPr>
              <a:t>Premise + type: </a:t>
            </a:r>
            <a:r>
              <a:rPr lang="en" sz="1200">
                <a:solidFill>
                  <a:schemeClr val="dk1"/>
                </a:solidFill>
              </a:rPr>
              <a:t>“Va-len-tin” is a special day for </a:t>
            </a:r>
            <a:r>
              <a:rPr lang="en" sz="1200">
                <a:solidFill>
                  <a:schemeClr val="dk1"/>
                </a:solidFill>
              </a:rPr>
              <a:t>couple. ( minor premise)</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-Premise 1: go with your girl/boy-friend 5% off.</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-Premise 2: go with your ex-girl/boy-friends 10% off.</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-Premise 3: go with both your girl/boy-friend and ex-girl/boy-friend 20% off.</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-Premise 4: wear couple clothes, you will be donated sunflower seeds.</a:t>
            </a:r>
            <a:endParaRPr sz="1200">
              <a:solidFill>
                <a:schemeClr val="dk1"/>
              </a:solidFill>
            </a:endParaRPr>
          </a:p>
          <a:p>
            <a:pPr indent="0" lvl="0" marL="0" rtl="0" algn="l">
              <a:lnSpc>
                <a:spcPct val="150000"/>
              </a:lnSpc>
              <a:spcBef>
                <a:spcPts val="0"/>
              </a:spcBef>
              <a:spcAft>
                <a:spcPts val="0"/>
              </a:spcAft>
              <a:buNone/>
            </a:pPr>
            <a:r>
              <a:rPr b="1" lang="en" sz="1200">
                <a:solidFill>
                  <a:schemeClr val="dk1"/>
                </a:solidFill>
              </a:rPr>
              <a:t>-Conclusion: </a:t>
            </a:r>
            <a:r>
              <a:rPr lang="en" sz="1200">
                <a:solidFill>
                  <a:schemeClr val="dk1"/>
                </a:solidFill>
              </a:rPr>
              <a:t>This store has a unique discount system for couples on Valentine's Day. The discount rate increases depending on certain criteria; first, if you and your significant other wear matching couple shirts, second, if you visit the store with your current girlfriend, third, if you visit the store with your ex-girlfriend, and finally, if you visit the store with both your ex-girlfriend and current girlfriend together.</a:t>
            </a:r>
            <a:endParaRPr sz="1200">
              <a:solidFill>
                <a:schemeClr val="dk1"/>
              </a:solidFill>
            </a:endParaRPr>
          </a:p>
          <a:p>
            <a:pPr indent="0" lvl="0" marL="0" rtl="0" algn="l">
              <a:lnSpc>
                <a:spcPct val="150000"/>
              </a:lnSpc>
              <a:spcBef>
                <a:spcPts val="0"/>
              </a:spcBef>
              <a:spcAft>
                <a:spcPts val="0"/>
              </a:spcAft>
              <a:buNone/>
            </a:pPr>
            <a:r>
              <a:rPr b="1" lang="en" sz="1200">
                <a:solidFill>
                  <a:schemeClr val="dk1"/>
                </a:solidFill>
              </a:rPr>
              <a:t>-Assumption: </a:t>
            </a:r>
            <a:r>
              <a:rPr lang="en" sz="1200">
                <a:solidFill>
                  <a:schemeClr val="dk1"/>
                </a:solidFill>
              </a:rPr>
              <a:t>By offering discounts based on unconventional criteria like visiting with an ex-girlfriend or both an ex-girlfriend and current girlfriend together, the store may be aiming to spark conversations and interactions among customers, leading to increased foot traffic and potentially higher sales during this festive period. Overall, the assumption is that the store’s intention behind this unique discount system is to stand out from competitors, drive customer engagement, and capitalize on the romantic theme of Valentine’s Day to boost sales.</a:t>
            </a:r>
            <a:endParaRPr sz="1200">
              <a:solidFill>
                <a:schemeClr val="dk1"/>
              </a:solidFill>
            </a:endParaRPr>
          </a:p>
          <a:p>
            <a:pPr indent="0" lvl="0" marL="0" marR="0" rtl="0" algn="l">
              <a:lnSpc>
                <a:spcPct val="150000"/>
              </a:lnSpc>
              <a:spcBef>
                <a:spcPts val="0"/>
              </a:spcBef>
              <a:spcAft>
                <a:spcPts val="0"/>
              </a:spcAft>
              <a:buNone/>
            </a:pPr>
            <a:r>
              <a:rPr b="1" lang="en" sz="1200">
                <a:solidFill>
                  <a:schemeClr val="dk1"/>
                </a:solidFill>
              </a:rPr>
              <a:t>-</a:t>
            </a:r>
            <a:r>
              <a:rPr b="1" lang="en" sz="1200">
                <a:solidFill>
                  <a:schemeClr val="dk1"/>
                </a:solidFill>
                <a:latin typeface="Arial"/>
                <a:ea typeface="Arial"/>
                <a:cs typeface="Arial"/>
                <a:sym typeface="Arial"/>
              </a:rPr>
              <a:t>Type of a</a:t>
            </a:r>
            <a:r>
              <a:rPr b="1" i="0" lang="en" sz="1200" cap="none">
                <a:solidFill>
                  <a:schemeClr val="dk1"/>
                </a:solidFill>
                <a:latin typeface="Arial"/>
                <a:ea typeface="Arial"/>
                <a:cs typeface="Arial"/>
                <a:sym typeface="Arial"/>
              </a:rPr>
              <a:t>rgument:</a:t>
            </a:r>
            <a:r>
              <a:rPr b="1" lang="en" sz="1200">
                <a:solidFill>
                  <a:schemeClr val="dk1"/>
                </a:solidFill>
                <a:latin typeface="Arial"/>
                <a:ea typeface="Arial"/>
                <a:cs typeface="Arial"/>
                <a:sym typeface="Arial"/>
              </a:rPr>
              <a:t> </a:t>
            </a:r>
            <a:r>
              <a:rPr lang="en" sz="1200">
                <a:solidFill>
                  <a:schemeClr val="dk1"/>
                </a:solidFill>
              </a:rPr>
              <a:t>deductive argument. </a:t>
            </a:r>
            <a:endParaRPr sz="1200">
              <a:solidFill>
                <a:schemeClr val="dk1"/>
              </a:solidFill>
            </a:endParaRPr>
          </a:p>
          <a:p>
            <a:pPr indent="0" lvl="0" marL="0" marR="0" rtl="0" algn="l">
              <a:lnSpc>
                <a:spcPct val="150000"/>
              </a:lnSpc>
              <a:spcBef>
                <a:spcPts val="0"/>
              </a:spcBef>
              <a:spcAft>
                <a:spcPts val="0"/>
              </a:spcAft>
              <a:buNone/>
            </a:pPr>
            <a:r>
              <a:t/>
            </a:r>
            <a:endParaRPr sz="1200">
              <a:solidFill>
                <a:schemeClr val="dk1"/>
              </a:solidFill>
            </a:endParaRPr>
          </a:p>
        </p:txBody>
      </p:sp>
      <p:pic>
        <p:nvPicPr>
          <p:cNvPr id="319" name="Google Shape;319;p32"/>
          <p:cNvPicPr preferRelativeResize="0"/>
          <p:nvPr/>
        </p:nvPicPr>
        <p:blipFill rotWithShape="1">
          <a:blip r:embed="rId3">
            <a:alphaModFix/>
          </a:blip>
          <a:srcRect b="0" l="0" r="0" t="0"/>
          <a:stretch/>
        </p:blipFill>
        <p:spPr>
          <a:xfrm>
            <a:off x="7080500" y="886475"/>
            <a:ext cx="1844524" cy="2618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nvSpPr>
        <p:spPr>
          <a:xfrm>
            <a:off x="152400" y="477250"/>
            <a:ext cx="88383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 sz="1800">
                <a:solidFill>
                  <a:schemeClr val="dk1"/>
                </a:solidFill>
                <a:latin typeface="Arial"/>
                <a:ea typeface="Arial"/>
                <a:cs typeface="Arial"/>
                <a:sym typeface="Arial"/>
              </a:rPr>
              <a:t>Premise + type:</a:t>
            </a:r>
            <a:endParaRPr b="1"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 sz="1800">
                <a:solidFill>
                  <a:schemeClr val="dk1"/>
                </a:solidFill>
              </a:rPr>
              <a:t>Premise 1: </a:t>
            </a:r>
            <a:r>
              <a:rPr lang="en" sz="1800">
                <a:solidFill>
                  <a:srgbClr val="0D0D0D"/>
                </a:solidFill>
              </a:rPr>
              <a:t>Regular physical exercise has numerous health benefits, including reducing the risk of chronic diseases. </a:t>
            </a:r>
            <a:endParaRPr sz="1800">
              <a:solidFill>
                <a:srgbClr val="0D0D0D"/>
              </a:solidFill>
            </a:endParaRPr>
          </a:p>
          <a:p>
            <a:pPr indent="0" lvl="0" marL="0" marR="0" rtl="0" algn="l">
              <a:lnSpc>
                <a:spcPct val="150000"/>
              </a:lnSpc>
              <a:spcBef>
                <a:spcPts val="0"/>
              </a:spcBef>
              <a:spcAft>
                <a:spcPts val="0"/>
              </a:spcAft>
              <a:buNone/>
            </a:pPr>
            <a:r>
              <a:rPr b="1" lang="en" sz="1800">
                <a:solidFill>
                  <a:srgbClr val="0D0D0D"/>
                </a:solidFill>
              </a:rPr>
              <a:t>Premise 2:</a:t>
            </a:r>
            <a:r>
              <a:rPr lang="en" sz="1800">
                <a:solidFill>
                  <a:srgbClr val="0D0D0D"/>
                </a:solidFill>
              </a:rPr>
              <a:t> Regular physical exercise improves mental health and cognitive function. </a:t>
            </a:r>
            <a:endParaRPr sz="1800">
              <a:solidFill>
                <a:srgbClr val="0D0D0D"/>
              </a:solidFill>
            </a:endParaRPr>
          </a:p>
          <a:p>
            <a:pPr indent="0" lvl="0" marL="0" marR="0" rtl="0" algn="l">
              <a:lnSpc>
                <a:spcPct val="150000"/>
              </a:lnSpc>
              <a:spcBef>
                <a:spcPts val="0"/>
              </a:spcBef>
              <a:spcAft>
                <a:spcPts val="0"/>
              </a:spcAft>
              <a:buNone/>
            </a:pPr>
            <a:r>
              <a:rPr b="1" lang="en" sz="1800">
                <a:solidFill>
                  <a:schemeClr val="dk1"/>
                </a:solidFill>
                <a:latin typeface="Arial"/>
                <a:ea typeface="Arial"/>
                <a:cs typeface="Arial"/>
                <a:sym typeface="Arial"/>
              </a:rPr>
              <a:t>Conclusion: </a:t>
            </a:r>
            <a:r>
              <a:rPr lang="en" sz="1800">
                <a:solidFill>
                  <a:srgbClr val="0D0D0D"/>
                </a:solidFill>
              </a:rPr>
              <a:t>Therefore, incorporating regular exercise into one's lifestyle is essential for promoting mental well-beings,</a:t>
            </a:r>
            <a:r>
              <a:rPr lang="en" sz="1800">
                <a:solidFill>
                  <a:srgbClr val="0D0D0D"/>
                </a:solidFill>
              </a:rPr>
              <a:t>cognitive functioning</a:t>
            </a:r>
            <a:r>
              <a:rPr lang="en" sz="1800">
                <a:solidFill>
                  <a:srgbClr val="0D0D0D"/>
                </a:solidFill>
              </a:rPr>
              <a:t> and reducing the likelihood of developing chronic illnesses.</a:t>
            </a:r>
            <a:endParaRPr sz="1800"/>
          </a:p>
          <a:p>
            <a:pPr indent="0" lvl="0" marL="0" marR="0" rtl="0" algn="l">
              <a:lnSpc>
                <a:spcPct val="150000"/>
              </a:lnSpc>
              <a:spcBef>
                <a:spcPts val="0"/>
              </a:spcBef>
              <a:spcAft>
                <a:spcPts val="0"/>
              </a:spcAft>
              <a:buNone/>
            </a:pPr>
            <a:r>
              <a:rPr b="1" lang="en" sz="1800">
                <a:solidFill>
                  <a:schemeClr val="dk1"/>
                </a:solidFill>
                <a:latin typeface="Arial"/>
                <a:ea typeface="Arial"/>
                <a:cs typeface="Arial"/>
                <a:sym typeface="Arial"/>
              </a:rPr>
              <a:t>Assumption: </a:t>
            </a:r>
            <a:r>
              <a:rPr lang="en" sz="1800">
                <a:solidFill>
                  <a:schemeClr val="dk1"/>
                </a:solidFill>
              </a:rPr>
              <a:t>I think there is a positive </a:t>
            </a:r>
            <a:r>
              <a:rPr lang="en" sz="1800">
                <a:solidFill>
                  <a:srgbClr val="0D0D0D"/>
                </a:solidFill>
              </a:rPr>
              <a:t>correlation between regular physical activity and improved health outcomes in maintaining psychological well-being and cognitive resilience. </a:t>
            </a:r>
            <a:endParaRPr sz="1800"/>
          </a:p>
          <a:p>
            <a:pPr indent="0" lvl="0" marL="0" marR="0" rtl="0" algn="l">
              <a:lnSpc>
                <a:spcPct val="150000"/>
              </a:lnSpc>
              <a:spcBef>
                <a:spcPts val="0"/>
              </a:spcBef>
              <a:spcAft>
                <a:spcPts val="0"/>
              </a:spcAft>
              <a:buNone/>
            </a:pPr>
            <a:r>
              <a:rPr b="1" lang="en" sz="1800">
                <a:solidFill>
                  <a:schemeClr val="dk1"/>
                </a:solidFill>
                <a:latin typeface="Arial"/>
                <a:ea typeface="Arial"/>
                <a:cs typeface="Arial"/>
                <a:sym typeface="Arial"/>
              </a:rPr>
              <a:t>Type of argument: </a:t>
            </a:r>
            <a:r>
              <a:rPr lang="en" sz="1800">
                <a:solidFill>
                  <a:srgbClr val="0D0D0D"/>
                </a:solidFill>
              </a:rPr>
              <a:t>Causal argument – inductive patterns</a:t>
            </a:r>
            <a:endParaRPr sz="1800"/>
          </a:p>
        </p:txBody>
      </p:sp>
      <p:sp>
        <p:nvSpPr>
          <p:cNvPr id="326" name="Google Shape;326;p33"/>
          <p:cNvSpPr txBox="1"/>
          <p:nvPr>
            <p:ph type="title"/>
          </p:nvPr>
        </p:nvSpPr>
        <p:spPr>
          <a:xfrm>
            <a:off x="152400" y="171450"/>
            <a:ext cx="8229600" cy="228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i="0" lang="en" sz="2400"/>
              <a:t>Task 6: Make an argument based on YOUR clue</a:t>
            </a:r>
            <a:endParaRPr i="0"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457200" y="171450"/>
            <a:ext cx="8229600" cy="65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r>
              <a:rPr i="0" lang="en" sz="2400"/>
              <a:t>Task 6: Make an argument based on YOUR clue</a:t>
            </a:r>
            <a:endParaRPr/>
          </a:p>
        </p:txBody>
      </p:sp>
      <p:sp>
        <p:nvSpPr>
          <p:cNvPr id="332" name="Google Shape;332;p34"/>
          <p:cNvSpPr txBox="1"/>
          <p:nvPr>
            <p:ph idx="1" type="body"/>
          </p:nvPr>
        </p:nvSpPr>
        <p:spPr>
          <a:xfrm>
            <a:off x="3077475" y="1123225"/>
            <a:ext cx="5791200" cy="16707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800">
                <a:solidFill>
                  <a:srgbClr val="000000"/>
                </a:solidFill>
              </a:rPr>
              <a:t>-</a:t>
            </a:r>
            <a:r>
              <a:rPr b="1" lang="en" sz="1800">
                <a:solidFill>
                  <a:srgbClr val="000000"/>
                </a:solidFill>
              </a:rPr>
              <a:t>Premise 1:</a:t>
            </a:r>
            <a:r>
              <a:rPr lang="en" sz="1800">
                <a:solidFill>
                  <a:srgbClr val="000000"/>
                </a:solidFill>
              </a:rPr>
              <a:t> It is Amy’s birthday.</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a:t>
            </a:r>
            <a:r>
              <a:rPr b="1" lang="en" sz="1800">
                <a:solidFill>
                  <a:srgbClr val="000000"/>
                </a:solidFill>
              </a:rPr>
              <a:t>Premise 2</a:t>
            </a:r>
            <a:r>
              <a:rPr lang="en" sz="1800">
                <a:solidFill>
                  <a:srgbClr val="000000"/>
                </a:solidFill>
              </a:rPr>
              <a:t>: The birthday celebration begins at midnight, once Amy falls asleep.</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a:t>
            </a:r>
            <a:r>
              <a:rPr b="1" lang="en" sz="1800">
                <a:solidFill>
                  <a:srgbClr val="000000"/>
                </a:solidFill>
              </a:rPr>
              <a:t>Conclusion</a:t>
            </a:r>
            <a:r>
              <a:rPr lang="en" sz="1800">
                <a:solidFill>
                  <a:srgbClr val="000000"/>
                </a:solidFill>
              </a:rPr>
              <a:t>: </a:t>
            </a:r>
            <a:r>
              <a:rPr lang="en" sz="1800">
                <a:solidFill>
                  <a:srgbClr val="000000"/>
                </a:solidFill>
              </a:rPr>
              <a:t>It is logical to conclude that </a:t>
            </a:r>
            <a:r>
              <a:rPr lang="en" sz="1800">
                <a:solidFill>
                  <a:srgbClr val="000000"/>
                </a:solidFill>
              </a:rPr>
              <a:t>Sheldon wants to wake Amy up at midnight so he can congratulate Amy on her birthday.</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a:t>
            </a:r>
            <a:r>
              <a:rPr b="1" lang="en" sz="1800">
                <a:solidFill>
                  <a:srgbClr val="000000"/>
                </a:solidFill>
              </a:rPr>
              <a:t>Assumption</a:t>
            </a:r>
            <a:r>
              <a:rPr lang="en" sz="1800">
                <a:solidFill>
                  <a:srgbClr val="000000"/>
                </a:solidFill>
              </a:rPr>
              <a:t>:  when someone loves you, they want to be the first person to celebrate your birthday.</a:t>
            </a:r>
            <a:endParaRPr sz="1800">
              <a:solidFill>
                <a:srgbClr val="000000"/>
              </a:solidFill>
            </a:endParaRPr>
          </a:p>
          <a:p>
            <a:pPr indent="0" lvl="0" marL="0" rtl="0" algn="l">
              <a:lnSpc>
                <a:spcPct val="100000"/>
              </a:lnSpc>
              <a:spcBef>
                <a:spcPts val="0"/>
              </a:spcBef>
              <a:spcAft>
                <a:spcPts val="0"/>
              </a:spcAft>
              <a:buNone/>
            </a:pPr>
            <a:r>
              <a:rPr lang="en" sz="1800">
                <a:solidFill>
                  <a:srgbClr val="000000"/>
                </a:solidFill>
              </a:rPr>
              <a:t>-</a:t>
            </a:r>
            <a:r>
              <a:rPr b="1" lang="en" sz="1800">
                <a:solidFill>
                  <a:srgbClr val="000000"/>
                </a:solidFill>
              </a:rPr>
              <a:t>Type of argument</a:t>
            </a:r>
            <a:r>
              <a:rPr lang="en" sz="1800">
                <a:solidFill>
                  <a:srgbClr val="000000"/>
                </a:solidFill>
              </a:rPr>
              <a:t>: Hypothetical syllogism- deductive pattern.</a:t>
            </a:r>
            <a:endParaRPr sz="1800">
              <a:solidFill>
                <a:srgbClr val="000000"/>
              </a:solidFill>
            </a:endParaRPr>
          </a:p>
          <a:p>
            <a:pPr indent="0" lvl="0" marL="0" rtl="0" algn="l">
              <a:lnSpc>
                <a:spcPct val="100000"/>
              </a:lnSpc>
              <a:spcBef>
                <a:spcPts val="0"/>
              </a:spcBef>
              <a:spcAft>
                <a:spcPts val="0"/>
              </a:spcAft>
              <a:buNone/>
            </a:pPr>
            <a:r>
              <a:rPr i="1" lang="en" sz="1500">
                <a:solidFill>
                  <a:srgbClr val="000000"/>
                </a:solidFill>
              </a:rPr>
              <a:t>*Cre on pic </a:t>
            </a:r>
            <a:endParaRPr i="1" sz="1500">
              <a:solidFill>
                <a:srgbClr val="000000"/>
              </a:solidFill>
            </a:endParaRPr>
          </a:p>
          <a:p>
            <a:pPr indent="0" lvl="0" marL="0" rtl="0" algn="l">
              <a:spcBef>
                <a:spcPts val="360"/>
              </a:spcBef>
              <a:spcAft>
                <a:spcPts val="0"/>
              </a:spcAft>
              <a:buNone/>
            </a:pPr>
            <a:r>
              <a:t/>
            </a:r>
            <a:endParaRPr sz="1800"/>
          </a:p>
        </p:txBody>
      </p:sp>
      <p:pic>
        <p:nvPicPr>
          <p:cNvPr id="333" name="Google Shape;333;p34"/>
          <p:cNvPicPr preferRelativeResize="0"/>
          <p:nvPr/>
        </p:nvPicPr>
        <p:blipFill>
          <a:blip r:embed="rId3">
            <a:alphaModFix/>
          </a:blip>
          <a:stretch>
            <a:fillRect/>
          </a:stretch>
        </p:blipFill>
        <p:spPr>
          <a:xfrm>
            <a:off x="266701" y="1123223"/>
            <a:ext cx="2721876" cy="27219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